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658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227647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0" y="6508233"/>
            <a:ext cx="12192000" cy="349767"/>
          </a:xfrm>
          <a:prstGeom prst="rect">
            <a:avLst/>
          </a:prstGeom>
          <a:solidFill>
            <a:srgbClr val="262626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10732168" y="6508233"/>
            <a:ext cx="1459833" cy="349767"/>
          </a:xfrm>
          <a:prstGeom prst="rect">
            <a:avLst/>
          </a:prstGeom>
          <a:solidFill>
            <a:srgbClr val="05A29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" name="Shape 102"/>
          <p:cNvSpPr/>
          <p:nvPr/>
        </p:nvSpPr>
        <p:spPr>
          <a:xfrm rot="5400000">
            <a:off x="11767558" y="6623924"/>
            <a:ext cx="160020" cy="137949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Shape 103"/>
          <p:cNvSpPr/>
          <p:nvPr/>
        </p:nvSpPr>
        <p:spPr>
          <a:xfrm rot="16200000">
            <a:off x="11035358" y="6623926"/>
            <a:ext cx="160021" cy="137949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561474" y="6508233"/>
            <a:ext cx="240829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Vehicle Detection System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11330514" y="6516747"/>
            <a:ext cx="301909" cy="332741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-16043" y="296779"/>
            <a:ext cx="304801" cy="731922"/>
          </a:xfrm>
          <a:prstGeom prst="rect">
            <a:avLst/>
          </a:prstGeom>
          <a:solidFill>
            <a:srgbClr val="05A29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0" y="6508233"/>
            <a:ext cx="12192000" cy="349767"/>
          </a:xfrm>
          <a:prstGeom prst="rect">
            <a:avLst/>
          </a:prstGeom>
          <a:solidFill>
            <a:srgbClr val="262626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10732168" y="6508233"/>
            <a:ext cx="1459833" cy="349767"/>
          </a:xfrm>
          <a:prstGeom prst="rect">
            <a:avLst/>
          </a:prstGeom>
          <a:solidFill>
            <a:srgbClr val="05A29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 rot="5400000">
            <a:off x="11767558" y="6623924"/>
            <a:ext cx="160020" cy="137949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 rot="16200000">
            <a:off x="11035358" y="6623926"/>
            <a:ext cx="160021" cy="137949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561473" y="6508233"/>
            <a:ext cx="205795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App Design Overview</a:t>
            </a:r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11330514" y="6516747"/>
            <a:ext cx="301909" cy="332741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-16043" y="296779"/>
            <a:ext cx="304801" cy="731922"/>
          </a:xfrm>
          <a:prstGeom prst="rect">
            <a:avLst/>
          </a:prstGeom>
          <a:solidFill>
            <a:srgbClr val="05A29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0" y="6508233"/>
            <a:ext cx="12192000" cy="349767"/>
          </a:xfrm>
          <a:prstGeom prst="rect">
            <a:avLst/>
          </a:prstGeom>
          <a:solidFill>
            <a:srgbClr val="262626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10732168" y="6508233"/>
            <a:ext cx="1459833" cy="349767"/>
          </a:xfrm>
          <a:prstGeom prst="rect">
            <a:avLst/>
          </a:prstGeom>
          <a:solidFill>
            <a:srgbClr val="05A29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 rot="5400000">
            <a:off x="11767558" y="6623924"/>
            <a:ext cx="160020" cy="137949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Shape 129"/>
          <p:cNvSpPr/>
          <p:nvPr/>
        </p:nvSpPr>
        <p:spPr>
          <a:xfrm rot="16200000">
            <a:off x="11035358" y="6623926"/>
            <a:ext cx="160021" cy="137949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561474" y="6508233"/>
            <a:ext cx="110942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Conclusion</a:t>
            </a:r>
          </a:p>
        </p:txBody>
      </p:sp>
      <p:sp>
        <p:nvSpPr>
          <p:cNvPr id="131" name="Shape 131"/>
          <p:cNvSpPr>
            <a:spLocks noGrp="1"/>
          </p:cNvSpPr>
          <p:nvPr>
            <p:ph type="sldNum" sz="quarter" idx="2"/>
          </p:nvPr>
        </p:nvSpPr>
        <p:spPr>
          <a:xfrm>
            <a:off x="11330514" y="6516747"/>
            <a:ext cx="301909" cy="332741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-16043" y="296779"/>
            <a:ext cx="304801" cy="731922"/>
          </a:xfrm>
          <a:prstGeom prst="rect">
            <a:avLst/>
          </a:prstGeom>
          <a:solidFill>
            <a:srgbClr val="05A29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50" name="Shape 150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" name="Shape 1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0" y="6508233"/>
            <a:ext cx="12192000" cy="349767"/>
          </a:xfrm>
          <a:prstGeom prst="rect">
            <a:avLst/>
          </a:prstGeom>
          <a:solidFill>
            <a:srgbClr val="262626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10732168" y="6508233"/>
            <a:ext cx="1459833" cy="349767"/>
          </a:xfrm>
          <a:prstGeom prst="rect">
            <a:avLst/>
          </a:prstGeom>
          <a:solidFill>
            <a:srgbClr val="05A29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 rot="5400000">
            <a:off x="11767558" y="6623924"/>
            <a:ext cx="160020" cy="137949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 rot="16200000">
            <a:off x="11035358" y="6623926"/>
            <a:ext cx="160021" cy="137949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561473" y="6508233"/>
            <a:ext cx="25772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Hardware Design Overview</a:t>
            </a:r>
          </a:p>
        </p:txBody>
      </p:sp>
      <p:sp>
        <p:nvSpPr>
          <p:cNvPr id="182" name="Shape 182"/>
          <p:cNvSpPr/>
          <p:nvPr/>
        </p:nvSpPr>
        <p:spPr>
          <a:xfrm>
            <a:off x="-16043" y="296779"/>
            <a:ext cx="304801" cy="731922"/>
          </a:xfrm>
          <a:prstGeom prst="rect">
            <a:avLst/>
          </a:prstGeom>
          <a:solidFill>
            <a:srgbClr val="05A29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11330514" y="6516747"/>
            <a:ext cx="301909" cy="332741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6508233"/>
            <a:ext cx="12192000" cy="349767"/>
          </a:xfrm>
          <a:prstGeom prst="rect">
            <a:avLst/>
          </a:prstGeom>
          <a:solidFill>
            <a:srgbClr val="262626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10732168" y="6508233"/>
            <a:ext cx="1459833" cy="349767"/>
          </a:xfrm>
          <a:prstGeom prst="rect">
            <a:avLst/>
          </a:prstGeom>
          <a:solidFill>
            <a:srgbClr val="05A29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Shape 76"/>
          <p:cNvSpPr/>
          <p:nvPr/>
        </p:nvSpPr>
        <p:spPr>
          <a:xfrm rot="5400000">
            <a:off x="11767558" y="6623924"/>
            <a:ext cx="160020" cy="137949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16200000">
            <a:off x="11035358" y="6623926"/>
            <a:ext cx="160021" cy="137949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561473" y="6508233"/>
            <a:ext cx="357183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Introduction &amp; Background Information</a:t>
            </a:r>
          </a:p>
        </p:txBody>
      </p:sp>
      <p:sp>
        <p:nvSpPr>
          <p:cNvPr id="79" name="Shape 79"/>
          <p:cNvSpPr/>
          <p:nvPr/>
        </p:nvSpPr>
        <p:spPr>
          <a:xfrm>
            <a:off x="-16043" y="296779"/>
            <a:ext cx="304801" cy="731922"/>
          </a:xfrm>
          <a:prstGeom prst="rect">
            <a:avLst/>
          </a:prstGeom>
          <a:solidFill>
            <a:srgbClr val="05A29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xfrm>
            <a:off x="11330514" y="6516747"/>
            <a:ext cx="301909" cy="332741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6508233"/>
            <a:ext cx="12192000" cy="349767"/>
          </a:xfrm>
          <a:prstGeom prst="rect">
            <a:avLst/>
          </a:prstGeom>
          <a:solidFill>
            <a:srgbClr val="262626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10732168" y="6508233"/>
            <a:ext cx="1459833" cy="349767"/>
          </a:xfrm>
          <a:prstGeom prst="rect">
            <a:avLst/>
          </a:prstGeom>
          <a:solidFill>
            <a:srgbClr val="05A29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Shape 89"/>
          <p:cNvSpPr/>
          <p:nvPr/>
        </p:nvSpPr>
        <p:spPr>
          <a:xfrm rot="5400000">
            <a:off x="11767558" y="6623924"/>
            <a:ext cx="160020" cy="137949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" name="Shape 90"/>
          <p:cNvSpPr/>
          <p:nvPr/>
        </p:nvSpPr>
        <p:spPr>
          <a:xfrm rot="16200000">
            <a:off x="11035358" y="6623926"/>
            <a:ext cx="160021" cy="137949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561474" y="6508233"/>
            <a:ext cx="118840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Competition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xfrm>
            <a:off x="11330514" y="6516747"/>
            <a:ext cx="301909" cy="332741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3" name="Shape 93"/>
          <p:cNvSpPr/>
          <p:nvPr/>
        </p:nvSpPr>
        <p:spPr>
          <a:xfrm>
            <a:off x="-16043" y="296779"/>
            <a:ext cx="304801" cy="731922"/>
          </a:xfrm>
          <a:prstGeom prst="rect">
            <a:avLst/>
          </a:prstGeom>
          <a:solidFill>
            <a:srgbClr val="05A29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776794" y="3113238"/>
            <a:ext cx="10011114" cy="1998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6" tIns="34286" rIns="34286" bIns="34286">
            <a:spAutoFit/>
          </a:bodyPr>
          <a:lstStyle/>
          <a:p>
            <a:pPr>
              <a:defRPr sz="3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Students(Group M5) </a:t>
            </a:r>
          </a:p>
          <a:p>
            <a:pPr>
              <a:defRPr sz="3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Yuecan Fan, Sining Liu,</a:t>
            </a:r>
          </a:p>
          <a:p>
            <a:pPr>
              <a:defRPr sz="3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Weining Zou, Xi Zhang, Mengfei Zhang </a:t>
            </a:r>
            <a:endParaRPr b="1"/>
          </a:p>
        </p:txBody>
      </p:sp>
      <p:sp>
        <p:nvSpPr>
          <p:cNvPr id="193" name="Shape 193"/>
          <p:cNvSpPr/>
          <p:nvPr/>
        </p:nvSpPr>
        <p:spPr>
          <a:xfrm>
            <a:off x="776794" y="5055987"/>
            <a:ext cx="5801587" cy="1017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6" tIns="34286" rIns="34286" bIns="34286">
            <a:spAutoFit/>
          </a:bodyPr>
          <a:lstStyle/>
          <a:p>
            <a:pPr>
              <a:spcBef>
                <a:spcPts val="600"/>
              </a:spcBef>
              <a:defRPr sz="2800" b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Advisor</a:t>
            </a:r>
            <a:endParaRPr sz="3200"/>
          </a:p>
          <a:p>
            <a:pPr>
              <a:spcBef>
                <a:spcPts val="600"/>
              </a:spcBef>
              <a:defRPr sz="2800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Professor Masoud Salehi</a:t>
            </a:r>
          </a:p>
        </p:txBody>
      </p:sp>
      <p:sp>
        <p:nvSpPr>
          <p:cNvPr id="194" name="Shape 194"/>
          <p:cNvSpPr/>
          <p:nvPr/>
        </p:nvSpPr>
        <p:spPr>
          <a:xfrm>
            <a:off x="1451798" y="2309940"/>
            <a:ext cx="3377815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1" i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Senior CAPSTONE </a:t>
            </a:r>
          </a:p>
        </p:txBody>
      </p:sp>
      <p:pic>
        <p:nvPicPr>
          <p:cNvPr id="195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7148" y="0"/>
            <a:ext cx="5194852" cy="3498575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/>
        </p:nvSpPr>
        <p:spPr>
          <a:xfrm>
            <a:off x="620628" y="1618642"/>
            <a:ext cx="582950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Wireless </a:t>
            </a:r>
            <a:r>
              <a:rPr sz="3200"/>
              <a:t>Parking</a:t>
            </a:r>
            <a:r>
              <a:t> Detection System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2" animBg="1" advAuto="0"/>
      <p:bldP spid="193" grpId="3" animBg="1" advAuto="0"/>
      <p:bldP spid="194" grpId="1" animBg="1" advAuto="0"/>
      <p:bldP spid="196" grpId="4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/>
          </p:cNvSpPr>
          <p:nvPr>
            <p:ph type="sldNum" sz="quarter" idx="2"/>
          </p:nvPr>
        </p:nvSpPr>
        <p:spPr>
          <a:xfrm>
            <a:off x="11330514" y="6516747"/>
            <a:ext cx="301909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436331" y="252829"/>
            <a:ext cx="1051560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defRPr sz="40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Logic level converter and XBee</a:t>
            </a:r>
          </a:p>
        </p:txBody>
      </p:sp>
      <p:pic>
        <p:nvPicPr>
          <p:cNvPr id="284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1690688"/>
            <a:ext cx="5497615" cy="3538695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/>
        </p:nvSpPr>
        <p:spPr>
          <a:xfrm>
            <a:off x="326035" y="1060441"/>
            <a:ext cx="5470359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457200" indent="-457200">
              <a:buSzPct val="100000"/>
              <a:buFont typeface="Arial"/>
              <a:buChar char="•"/>
              <a:defRPr sz="3200" b="1"/>
            </a:lvl1pPr>
          </a:lstStyle>
          <a:p>
            <a:r>
              <a:t>XBee’s operating voltage is 3.3V </a:t>
            </a:r>
          </a:p>
        </p:txBody>
      </p:sp>
      <p:sp>
        <p:nvSpPr>
          <p:cNvPr id="286" name="Shape 286"/>
          <p:cNvSpPr/>
          <p:nvPr/>
        </p:nvSpPr>
        <p:spPr>
          <a:xfrm>
            <a:off x="262035" y="1620767"/>
            <a:ext cx="5050070" cy="496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b="1"/>
            </a:pPr>
            <a:endParaRPr/>
          </a:p>
          <a:p>
            <a:pPr marL="457200" indent="-457200">
              <a:buSzPct val="100000"/>
              <a:buFont typeface="Arial"/>
              <a:buChar char="•"/>
              <a:defRPr sz="2800" b="1"/>
            </a:pPr>
            <a:r>
              <a:t>Arduino Uno  communicate at 5v. Even if we use the 3.3v pin, the serial, digital pins, everything, are all still operating at 5v.</a:t>
            </a:r>
          </a:p>
          <a:p>
            <a:pPr marL="457200" indent="-457200">
              <a:buSzPct val="100000"/>
              <a:buFont typeface="Arial"/>
              <a:buChar char="•"/>
              <a:defRPr sz="2800" b="1"/>
            </a:pPr>
            <a:endParaRPr/>
          </a:p>
          <a:p>
            <a:pPr marL="457200" indent="-457200">
              <a:buSzPct val="100000"/>
              <a:buFont typeface="Arial"/>
              <a:buChar char="•"/>
              <a:defRPr sz="2800" b="1"/>
            </a:pPr>
            <a:r>
              <a:t>So we need to connect logic level converter to protect XBee form burning out.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sldNum" sz="quarter" idx="2"/>
          </p:nvPr>
        </p:nvSpPr>
        <p:spPr>
          <a:xfrm>
            <a:off x="11330514" y="6516747"/>
            <a:ext cx="301909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1314792" y="295311"/>
            <a:ext cx="3522425" cy="498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9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Local Data Transfer</a:t>
            </a:r>
          </a:p>
        </p:txBody>
      </p:sp>
      <p:pic>
        <p:nvPicPr>
          <p:cNvPr id="290" name="image13.jpg" descr="10414-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5507" y="1093741"/>
            <a:ext cx="4417903" cy="4417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14.jpeg" descr="un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2775" y="1315756"/>
            <a:ext cx="5717019" cy="3951096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>
            <a:off x="6227981" y="2998702"/>
            <a:ext cx="1270081" cy="872072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/>
          </p:cNvSpPr>
          <p:nvPr>
            <p:ph type="sldNum" sz="quarter" idx="2"/>
          </p:nvPr>
        </p:nvSpPr>
        <p:spPr>
          <a:xfrm>
            <a:off x="11330514" y="6516747"/>
            <a:ext cx="301909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1314792" y="295311"/>
            <a:ext cx="3706395" cy="498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9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Online Data Transfer</a:t>
            </a:r>
          </a:p>
        </p:txBody>
      </p:sp>
      <p:pic>
        <p:nvPicPr>
          <p:cNvPr id="296" name="image15.png" descr="X2e+ConnectPo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135" y="1338524"/>
            <a:ext cx="4463810" cy="446381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Shape 297"/>
          <p:cNvSpPr/>
          <p:nvPr/>
        </p:nvSpPr>
        <p:spPr>
          <a:xfrm>
            <a:off x="7987731" y="2845706"/>
            <a:ext cx="3534800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3600"/>
            </a:lvl1pPr>
          </a:lstStyle>
          <a:p>
            <a:r>
              <a:t>Digi Device Cloud</a:t>
            </a:r>
          </a:p>
        </p:txBody>
      </p:sp>
      <p:sp>
        <p:nvSpPr>
          <p:cNvPr id="298" name="Shape 298"/>
          <p:cNvSpPr/>
          <p:nvPr/>
        </p:nvSpPr>
        <p:spPr>
          <a:xfrm>
            <a:off x="5646499" y="2968102"/>
            <a:ext cx="1866865" cy="53548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/>
          </p:cNvSpPr>
          <p:nvPr>
            <p:ph type="sldNum" sz="quarter" idx="2"/>
          </p:nvPr>
        </p:nvSpPr>
        <p:spPr>
          <a:xfrm>
            <a:off x="11330514" y="6516747"/>
            <a:ext cx="301909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01" name="image16.jpg" descr="xig_soft_system_diagra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2675" y="474283"/>
            <a:ext cx="7714325" cy="5816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/>
          </p:cNvSpPr>
          <p:nvPr>
            <p:ph type="sldNum" sz="quarter" idx="2"/>
          </p:nvPr>
        </p:nvSpPr>
        <p:spPr>
          <a:xfrm>
            <a:off x="11330514" y="6516747"/>
            <a:ext cx="301909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1314792" y="295311"/>
            <a:ext cx="2150651" cy="498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9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Online Data</a:t>
            </a:r>
          </a:p>
        </p:txBody>
      </p:sp>
      <p:pic>
        <p:nvPicPr>
          <p:cNvPr id="305" name="image17.png" descr="rta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4172" y="1098499"/>
            <a:ext cx="9303719" cy="4893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ageCurlDouble"/>
      </p:transition>
    </mc:Choice>
    <mc:Choice xmlns:p14="http://schemas.microsoft.com/office/powerpoint/2010/main" xmlns="" Requires="p14">
      <p:transition spd="slow" p14:dur="1200">
        <p14:prism dir="d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-1" y="1217142"/>
            <a:ext cx="5107097" cy="216001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4439815" y="1107226"/>
            <a:ext cx="331236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0000"/>
              </a:lnSpc>
              <a:defRPr sz="2000">
                <a:solidFill>
                  <a:srgbClr val="80808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CONTENTS</a:t>
            </a:r>
          </a:p>
        </p:txBody>
      </p:sp>
      <p:sp>
        <p:nvSpPr>
          <p:cNvPr id="309" name="Shape 309"/>
          <p:cNvSpPr/>
          <p:nvPr/>
        </p:nvSpPr>
        <p:spPr>
          <a:xfrm>
            <a:off x="7084904" y="1217142"/>
            <a:ext cx="5107096" cy="216001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8380006" y="2123140"/>
            <a:ext cx="720001" cy="54000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7140350" y="2712703"/>
            <a:ext cx="1178289" cy="95421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8380006" y="3718683"/>
            <a:ext cx="1875314" cy="154377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6079957" y="5314227"/>
            <a:ext cx="2238682" cy="15437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10316687" y="2123139"/>
            <a:ext cx="1875314" cy="154377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10316687" y="3718683"/>
            <a:ext cx="1875314" cy="1543773"/>
          </a:xfrm>
          <a:prstGeom prst="rect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10316687" y="5314227"/>
            <a:ext cx="1875314" cy="154377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21" name="Group 321"/>
          <p:cNvGrpSpPr/>
          <p:nvPr/>
        </p:nvGrpSpPr>
        <p:grpSpPr>
          <a:xfrm>
            <a:off x="1196532" y="3090847"/>
            <a:ext cx="4041177" cy="576065"/>
            <a:chOff x="0" y="0"/>
            <a:chExt cx="4041175" cy="576064"/>
          </a:xfrm>
        </p:grpSpPr>
        <p:sp>
          <p:nvSpPr>
            <p:cNvPr id="317" name="Shape 317"/>
            <p:cNvSpPr/>
            <p:nvPr/>
          </p:nvSpPr>
          <p:spPr>
            <a:xfrm>
              <a:off x="960423" y="38932"/>
              <a:ext cx="3080753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 b="1" spc="100">
                  <a:solidFill>
                    <a:srgbClr val="2F7E79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Software Design</a:t>
              </a:r>
            </a:p>
          </p:txBody>
        </p:sp>
        <p:grpSp>
          <p:nvGrpSpPr>
            <p:cNvPr id="320" name="Group 320"/>
            <p:cNvGrpSpPr/>
            <p:nvPr/>
          </p:nvGrpSpPr>
          <p:grpSpPr>
            <a:xfrm>
              <a:off x="0" y="0"/>
              <a:ext cx="576065" cy="576065"/>
              <a:chOff x="0" y="0"/>
              <a:chExt cx="576064" cy="576064"/>
            </a:xfrm>
          </p:grpSpPr>
          <p:sp>
            <p:nvSpPr>
              <p:cNvPr id="318" name="Shape 318"/>
              <p:cNvSpPr/>
              <p:nvPr/>
            </p:nvSpPr>
            <p:spPr>
              <a:xfrm>
                <a:off x="-1" y="-1"/>
                <a:ext cx="576066" cy="576066"/>
              </a:xfrm>
              <a:prstGeom prst="rect">
                <a:avLst/>
              </a:prstGeom>
              <a:solidFill>
                <a:srgbClr val="05A298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9" name="Shape 319"/>
              <p:cNvSpPr/>
              <p:nvPr/>
            </p:nvSpPr>
            <p:spPr>
              <a:xfrm>
                <a:off x="72008" y="87977"/>
                <a:ext cx="375008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2000">
                    <a:solidFill>
                      <a:srgbClr val="FFFFFF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03</a:t>
                </a:r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21621 -0.212727" pathEditMode="relative">
                                      <p:cBhvr>
                                        <p:cTn id="6" dur="1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321"/>
                                        </p:tgtEl>
                                      </p:cBhvr>
                                      <p:by x="114999" y="114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/>
          </p:cNvSpPr>
          <p:nvPr>
            <p:ph type="sldNum" sz="quarter" idx="2"/>
          </p:nvPr>
        </p:nvSpPr>
        <p:spPr>
          <a:xfrm>
            <a:off x="11330514" y="6516747"/>
            <a:ext cx="301909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0" y="179015"/>
            <a:ext cx="9144000" cy="1370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4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Coding on Hardware, Connection building &amp; Storing </a:t>
            </a:r>
          </a:p>
        </p:txBody>
      </p:sp>
      <p:pic>
        <p:nvPicPr>
          <p:cNvPr id="325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132" y="1835946"/>
            <a:ext cx="3464718" cy="2471739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>
            <a:off x="3752850" y="1912146"/>
            <a:ext cx="2652713" cy="98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Program code on the ARUINO board to let Sensor print out two different status </a:t>
            </a:r>
          </a:p>
        </p:txBody>
      </p:sp>
      <p:sp>
        <p:nvSpPr>
          <p:cNvPr id="327" name="Shape 327"/>
          <p:cNvSpPr/>
          <p:nvPr/>
        </p:nvSpPr>
        <p:spPr>
          <a:xfrm flipV="1">
            <a:off x="3850481" y="2902303"/>
            <a:ext cx="2424794" cy="32653"/>
          </a:xfrm>
          <a:prstGeom prst="line">
            <a:avLst/>
          </a:prstGeom>
          <a:ln w="635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8" name="image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706" y="1082114"/>
            <a:ext cx="1882914" cy="128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43917" y="2574191"/>
            <a:ext cx="1889704" cy="1787278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Shape 330"/>
          <p:cNvSpPr/>
          <p:nvPr/>
        </p:nvSpPr>
        <p:spPr>
          <a:xfrm flipV="1">
            <a:off x="8370182" y="2934957"/>
            <a:ext cx="1688217" cy="3980"/>
          </a:xfrm>
          <a:prstGeom prst="line">
            <a:avLst/>
          </a:prstGeom>
          <a:ln w="635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8411582" y="914839"/>
            <a:ext cx="1863147" cy="1852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Write Python to build the connection with gateway, differentiate each XBee and upload the data with small delay</a:t>
            </a:r>
          </a:p>
        </p:txBody>
      </p:sp>
      <p:pic>
        <p:nvPicPr>
          <p:cNvPr id="332" name="image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74730" y="1019175"/>
            <a:ext cx="1718254" cy="2006688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hape 333"/>
          <p:cNvSpPr/>
          <p:nvPr/>
        </p:nvSpPr>
        <p:spPr>
          <a:xfrm rot="16200000" flipH="1">
            <a:off x="10357569" y="4008439"/>
            <a:ext cx="1552577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0"/>
                  <a:pt x="10800" y="21600"/>
                </a:cubicBezTo>
                <a:cubicBezTo>
                  <a:pt x="10800" y="21600"/>
                  <a:pt x="16200" y="21600"/>
                  <a:pt x="21600" y="21600"/>
                </a:cubicBezTo>
              </a:path>
            </a:pathLst>
          </a:custGeom>
          <a:ln w="6350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334" name="image2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71820" y="4927944"/>
            <a:ext cx="1861103" cy="1425232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Shape 335"/>
          <p:cNvSpPr/>
          <p:nvPr/>
        </p:nvSpPr>
        <p:spPr>
          <a:xfrm flipH="1" flipV="1">
            <a:off x="7219950" y="5495924"/>
            <a:ext cx="2584002" cy="9524"/>
          </a:xfrm>
          <a:prstGeom prst="line">
            <a:avLst/>
          </a:prstGeom>
          <a:ln w="635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7219949" y="5791199"/>
            <a:ext cx="2584002" cy="25756"/>
          </a:xfrm>
          <a:prstGeom prst="line">
            <a:avLst/>
          </a:prstGeom>
          <a:ln w="635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37" name="image2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63815" y="4927944"/>
            <a:ext cx="6172201" cy="1352551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7438610" y="4959127"/>
            <a:ext cx="244927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Store User information </a:t>
            </a:r>
          </a:p>
        </p:txBody>
      </p:sp>
      <p:sp>
        <p:nvSpPr>
          <p:cNvPr id="339" name="Shape 339"/>
          <p:cNvSpPr/>
          <p:nvPr/>
        </p:nvSpPr>
        <p:spPr>
          <a:xfrm>
            <a:off x="9135902" y="3593363"/>
            <a:ext cx="1863147" cy="767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Write Swift Code to synchronously get real-time data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1" animBg="1" advAuto="0"/>
      <p:bldP spid="330" grpId="2" animBg="1" advAuto="0"/>
      <p:bldP spid="333" grpId="3" animBg="1" advAuto="0"/>
      <p:bldP spid="335" grpId="4" animBg="1" advAuto="0"/>
      <p:bldP spid="336" grpId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sldNum" sz="quarter" idx="2"/>
          </p:nvPr>
        </p:nvSpPr>
        <p:spPr>
          <a:xfrm>
            <a:off x="11330514" y="6516747"/>
            <a:ext cx="301909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grpSp>
        <p:nvGrpSpPr>
          <p:cNvPr id="344" name="Group 344"/>
          <p:cNvGrpSpPr/>
          <p:nvPr/>
        </p:nvGrpSpPr>
        <p:grpSpPr>
          <a:xfrm>
            <a:off x="3476728" y="1526113"/>
            <a:ext cx="5164641" cy="4944624"/>
            <a:chOff x="0" y="0"/>
            <a:chExt cx="5164640" cy="4944623"/>
          </a:xfrm>
        </p:grpSpPr>
        <p:pic>
          <p:nvPicPr>
            <p:cNvPr id="342" name="image24.png" descr="E:\lizzy\PPT-by lizzy\自制PNG\iphone5-b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b="46131"/>
            <a:stretch>
              <a:fillRect/>
            </a:stretch>
          </p:blipFill>
          <p:spPr>
            <a:xfrm>
              <a:off x="0" y="-1"/>
              <a:ext cx="5164641" cy="4926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3" name="Shape 343"/>
            <p:cNvSpPr/>
            <p:nvPr/>
          </p:nvSpPr>
          <p:spPr>
            <a:xfrm>
              <a:off x="891680" y="1181042"/>
              <a:ext cx="3276704" cy="3763581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52" name="Group 352"/>
          <p:cNvGrpSpPr/>
          <p:nvPr/>
        </p:nvGrpSpPr>
        <p:grpSpPr>
          <a:xfrm>
            <a:off x="7441717" y="1357275"/>
            <a:ext cx="1484149" cy="1484149"/>
            <a:chOff x="0" y="0"/>
            <a:chExt cx="1484147" cy="1484147"/>
          </a:xfrm>
        </p:grpSpPr>
        <p:sp>
          <p:nvSpPr>
            <p:cNvPr id="345" name="Shape 345"/>
            <p:cNvSpPr/>
            <p:nvPr/>
          </p:nvSpPr>
          <p:spPr>
            <a:xfrm>
              <a:off x="0" y="0"/>
              <a:ext cx="1484148" cy="1484148"/>
            </a:xfrm>
            <a:prstGeom prst="ellipse">
              <a:avLst/>
            </a:prstGeom>
            <a:solidFill>
              <a:srgbClr val="05A29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51" name="Group 351"/>
            <p:cNvGrpSpPr/>
            <p:nvPr/>
          </p:nvGrpSpPr>
          <p:grpSpPr>
            <a:xfrm>
              <a:off x="382226" y="422088"/>
              <a:ext cx="719697" cy="551772"/>
              <a:chOff x="0" y="0"/>
              <a:chExt cx="719696" cy="551771"/>
            </a:xfrm>
          </p:grpSpPr>
          <p:sp>
            <p:nvSpPr>
              <p:cNvPr id="346" name="Shape 346"/>
              <p:cNvSpPr/>
              <p:nvPr/>
            </p:nvSpPr>
            <p:spPr>
              <a:xfrm>
                <a:off x="0" y="531778"/>
                <a:ext cx="719697" cy="199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68" y="21600"/>
                    </a:moveTo>
                    <a:cubicBezTo>
                      <a:pt x="284" y="21600"/>
                      <a:pt x="0" y="21600"/>
                      <a:pt x="0" y="10800"/>
                    </a:cubicBezTo>
                    <a:cubicBezTo>
                      <a:pt x="0" y="0"/>
                      <a:pt x="284" y="0"/>
                      <a:pt x="568" y="0"/>
                    </a:cubicBezTo>
                    <a:cubicBezTo>
                      <a:pt x="21316" y="0"/>
                      <a:pt x="21316" y="0"/>
                      <a:pt x="21316" y="0"/>
                    </a:cubicBezTo>
                    <a:cubicBezTo>
                      <a:pt x="21316" y="0"/>
                      <a:pt x="21600" y="0"/>
                      <a:pt x="21600" y="10800"/>
                    </a:cubicBezTo>
                    <a:cubicBezTo>
                      <a:pt x="21600" y="21600"/>
                      <a:pt x="21316" y="21600"/>
                      <a:pt x="21316" y="21600"/>
                    </a:cubicBezTo>
                    <a:lnTo>
                      <a:pt x="568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47" name="Shape 347"/>
              <p:cNvSpPr/>
              <p:nvPr/>
            </p:nvSpPr>
            <p:spPr>
              <a:xfrm>
                <a:off x="91962" y="123949"/>
                <a:ext cx="103957" cy="35185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48" name="Shape 348"/>
              <p:cNvSpPr/>
              <p:nvPr/>
            </p:nvSpPr>
            <p:spPr>
              <a:xfrm>
                <a:off x="243898" y="0"/>
                <a:ext cx="103957" cy="47580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49" name="Shape 349"/>
              <p:cNvSpPr/>
              <p:nvPr/>
            </p:nvSpPr>
            <p:spPr>
              <a:xfrm>
                <a:off x="395834" y="151936"/>
                <a:ext cx="103957" cy="32386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547769" y="255892"/>
                <a:ext cx="103957" cy="21991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355" name="Group 355"/>
          <p:cNvGrpSpPr/>
          <p:nvPr/>
        </p:nvGrpSpPr>
        <p:grpSpPr>
          <a:xfrm>
            <a:off x="7325768" y="4334902"/>
            <a:ext cx="1484149" cy="1484149"/>
            <a:chOff x="0" y="0"/>
            <a:chExt cx="1484147" cy="1484147"/>
          </a:xfrm>
        </p:grpSpPr>
        <p:sp>
          <p:nvSpPr>
            <p:cNvPr id="353" name="Shape 353"/>
            <p:cNvSpPr/>
            <p:nvPr/>
          </p:nvSpPr>
          <p:spPr>
            <a:xfrm>
              <a:off x="0" y="0"/>
              <a:ext cx="1484148" cy="1484148"/>
            </a:xfrm>
            <a:prstGeom prst="ellipse">
              <a:avLst/>
            </a:prstGeom>
            <a:solidFill>
              <a:srgbClr val="05A29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370275" y="472073"/>
              <a:ext cx="743597" cy="540001"/>
            </a:xfrm>
            <a:prstGeom prst="wedgeEllipseCallout">
              <a:avLst>
                <a:gd name="adj1" fmla="val -38188"/>
                <a:gd name="adj2" fmla="val 6182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56" name="Shape 356"/>
          <p:cNvSpPr/>
          <p:nvPr/>
        </p:nvSpPr>
        <p:spPr>
          <a:xfrm>
            <a:off x="8890278" y="1463437"/>
            <a:ext cx="1372355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Map View</a:t>
            </a:r>
          </a:p>
        </p:txBody>
      </p:sp>
      <p:sp>
        <p:nvSpPr>
          <p:cNvPr id="357" name="Shape 357"/>
          <p:cNvSpPr/>
          <p:nvPr/>
        </p:nvSpPr>
        <p:spPr>
          <a:xfrm>
            <a:off x="8890278" y="1894321"/>
            <a:ext cx="258369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1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The nearby available street parking information will show on the map.</a:t>
            </a:r>
          </a:p>
        </p:txBody>
      </p:sp>
      <p:grpSp>
        <p:nvGrpSpPr>
          <p:cNvPr id="362" name="Group 362"/>
          <p:cNvGrpSpPr/>
          <p:nvPr/>
        </p:nvGrpSpPr>
        <p:grpSpPr>
          <a:xfrm>
            <a:off x="3199928" y="3462022"/>
            <a:ext cx="1484149" cy="1484149"/>
            <a:chOff x="0" y="0"/>
            <a:chExt cx="1484147" cy="1484147"/>
          </a:xfrm>
        </p:grpSpPr>
        <p:sp>
          <p:nvSpPr>
            <p:cNvPr id="358" name="Shape 358"/>
            <p:cNvSpPr/>
            <p:nvPr/>
          </p:nvSpPr>
          <p:spPr>
            <a:xfrm>
              <a:off x="0" y="0"/>
              <a:ext cx="1484148" cy="1484148"/>
            </a:xfrm>
            <a:prstGeom prst="ellipse">
              <a:avLst/>
            </a:prstGeom>
            <a:solidFill>
              <a:srgbClr val="05A29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61" name="Group 361"/>
            <p:cNvGrpSpPr/>
            <p:nvPr/>
          </p:nvGrpSpPr>
          <p:grpSpPr>
            <a:xfrm>
              <a:off x="358244" y="449207"/>
              <a:ext cx="767662" cy="585735"/>
              <a:chOff x="0" y="0"/>
              <a:chExt cx="767661" cy="585733"/>
            </a:xfrm>
          </p:grpSpPr>
          <p:sp>
            <p:nvSpPr>
              <p:cNvPr id="359" name="Shape 359"/>
              <p:cNvSpPr/>
              <p:nvPr/>
            </p:nvSpPr>
            <p:spPr>
              <a:xfrm>
                <a:off x="93184" y="-1"/>
                <a:ext cx="590168" cy="368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57" y="0"/>
                    </a:moveTo>
                    <a:cubicBezTo>
                      <a:pt x="1543" y="0"/>
                      <a:pt x="1543" y="0"/>
                      <a:pt x="1543" y="0"/>
                    </a:cubicBezTo>
                    <a:cubicBezTo>
                      <a:pt x="771" y="0"/>
                      <a:pt x="0" y="1234"/>
                      <a:pt x="0" y="2469"/>
                    </a:cubicBezTo>
                    <a:cubicBezTo>
                      <a:pt x="0" y="19131"/>
                      <a:pt x="0" y="19131"/>
                      <a:pt x="0" y="19131"/>
                    </a:cubicBezTo>
                    <a:cubicBezTo>
                      <a:pt x="0" y="20366"/>
                      <a:pt x="771" y="21600"/>
                      <a:pt x="1543" y="21600"/>
                    </a:cubicBezTo>
                    <a:cubicBezTo>
                      <a:pt x="20057" y="21600"/>
                      <a:pt x="20057" y="21600"/>
                      <a:pt x="20057" y="21600"/>
                    </a:cubicBezTo>
                    <a:cubicBezTo>
                      <a:pt x="20829" y="21600"/>
                      <a:pt x="21600" y="20366"/>
                      <a:pt x="21600" y="19131"/>
                    </a:cubicBezTo>
                    <a:cubicBezTo>
                      <a:pt x="21600" y="2469"/>
                      <a:pt x="21600" y="2469"/>
                      <a:pt x="21600" y="2469"/>
                    </a:cubicBezTo>
                    <a:cubicBezTo>
                      <a:pt x="21600" y="1234"/>
                      <a:pt x="20829" y="0"/>
                      <a:pt x="20057" y="0"/>
                    </a:cubicBezTo>
                    <a:close/>
                    <a:moveTo>
                      <a:pt x="18900" y="16663"/>
                    </a:moveTo>
                    <a:cubicBezTo>
                      <a:pt x="18900" y="17897"/>
                      <a:pt x="18514" y="18514"/>
                      <a:pt x="17743" y="18514"/>
                    </a:cubicBezTo>
                    <a:cubicBezTo>
                      <a:pt x="3471" y="18514"/>
                      <a:pt x="3471" y="18514"/>
                      <a:pt x="3471" y="18514"/>
                    </a:cubicBezTo>
                    <a:cubicBezTo>
                      <a:pt x="2700" y="18514"/>
                      <a:pt x="2314" y="17897"/>
                      <a:pt x="2314" y="16663"/>
                    </a:cubicBezTo>
                    <a:cubicBezTo>
                      <a:pt x="2314" y="4937"/>
                      <a:pt x="2314" y="4937"/>
                      <a:pt x="2314" y="4937"/>
                    </a:cubicBezTo>
                    <a:cubicBezTo>
                      <a:pt x="2314" y="3703"/>
                      <a:pt x="2700" y="3086"/>
                      <a:pt x="3471" y="3086"/>
                    </a:cubicBezTo>
                    <a:cubicBezTo>
                      <a:pt x="17743" y="3086"/>
                      <a:pt x="17743" y="3086"/>
                      <a:pt x="17743" y="3086"/>
                    </a:cubicBezTo>
                    <a:cubicBezTo>
                      <a:pt x="18514" y="3086"/>
                      <a:pt x="18900" y="3703"/>
                      <a:pt x="18900" y="4937"/>
                    </a:cubicBezTo>
                    <a:lnTo>
                      <a:pt x="18900" y="1666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60" name="Shape 360"/>
              <p:cNvSpPr/>
              <p:nvPr/>
            </p:nvSpPr>
            <p:spPr>
              <a:xfrm>
                <a:off x="0" y="386051"/>
                <a:ext cx="767662" cy="1996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25" y="3411"/>
                    </a:moveTo>
                    <a:cubicBezTo>
                      <a:pt x="19529" y="1137"/>
                      <a:pt x="19233" y="0"/>
                      <a:pt x="18641" y="0"/>
                    </a:cubicBezTo>
                    <a:cubicBezTo>
                      <a:pt x="2959" y="0"/>
                      <a:pt x="2959" y="0"/>
                      <a:pt x="2959" y="0"/>
                    </a:cubicBezTo>
                    <a:cubicBezTo>
                      <a:pt x="2367" y="0"/>
                      <a:pt x="2071" y="2274"/>
                      <a:pt x="2071" y="3411"/>
                    </a:cubicBezTo>
                    <a:cubicBezTo>
                      <a:pt x="296" y="14779"/>
                      <a:pt x="296" y="14779"/>
                      <a:pt x="296" y="14779"/>
                    </a:cubicBezTo>
                    <a:cubicBezTo>
                      <a:pt x="21600" y="14779"/>
                      <a:pt x="21600" y="14779"/>
                      <a:pt x="21600" y="14779"/>
                    </a:cubicBezTo>
                    <a:lnTo>
                      <a:pt x="19825" y="3411"/>
                    </a:lnTo>
                    <a:close/>
                    <a:moveTo>
                      <a:pt x="7397" y="13642"/>
                    </a:moveTo>
                    <a:cubicBezTo>
                      <a:pt x="7989" y="10232"/>
                      <a:pt x="7989" y="10232"/>
                      <a:pt x="7989" y="10232"/>
                    </a:cubicBezTo>
                    <a:cubicBezTo>
                      <a:pt x="13907" y="10232"/>
                      <a:pt x="13907" y="10232"/>
                      <a:pt x="13907" y="10232"/>
                    </a:cubicBezTo>
                    <a:cubicBezTo>
                      <a:pt x="14203" y="13642"/>
                      <a:pt x="14203" y="13642"/>
                      <a:pt x="14203" y="13642"/>
                    </a:cubicBezTo>
                    <a:lnTo>
                      <a:pt x="7397" y="13642"/>
                    </a:lnTo>
                    <a:close/>
                    <a:moveTo>
                      <a:pt x="18345" y="7958"/>
                    </a:moveTo>
                    <a:cubicBezTo>
                      <a:pt x="3551" y="7958"/>
                      <a:pt x="3551" y="7958"/>
                      <a:pt x="3551" y="7958"/>
                    </a:cubicBezTo>
                    <a:cubicBezTo>
                      <a:pt x="2663" y="7958"/>
                      <a:pt x="2663" y="6821"/>
                      <a:pt x="2663" y="6821"/>
                    </a:cubicBezTo>
                    <a:cubicBezTo>
                      <a:pt x="2959" y="3411"/>
                      <a:pt x="2959" y="3411"/>
                      <a:pt x="2959" y="3411"/>
                    </a:cubicBezTo>
                    <a:cubicBezTo>
                      <a:pt x="3255" y="3411"/>
                      <a:pt x="3255" y="2274"/>
                      <a:pt x="3847" y="2274"/>
                    </a:cubicBezTo>
                    <a:cubicBezTo>
                      <a:pt x="18049" y="2274"/>
                      <a:pt x="18049" y="2274"/>
                      <a:pt x="18049" y="2274"/>
                    </a:cubicBezTo>
                    <a:cubicBezTo>
                      <a:pt x="18345" y="2274"/>
                      <a:pt x="18641" y="3411"/>
                      <a:pt x="18641" y="3411"/>
                    </a:cubicBezTo>
                    <a:cubicBezTo>
                      <a:pt x="19233" y="6821"/>
                      <a:pt x="19233" y="6821"/>
                      <a:pt x="19233" y="6821"/>
                    </a:cubicBezTo>
                    <a:cubicBezTo>
                      <a:pt x="19233" y="6821"/>
                      <a:pt x="19233" y="7958"/>
                      <a:pt x="18345" y="7958"/>
                    </a:cubicBezTo>
                    <a:close/>
                    <a:moveTo>
                      <a:pt x="0" y="17053"/>
                    </a:moveTo>
                    <a:cubicBezTo>
                      <a:pt x="0" y="18189"/>
                      <a:pt x="592" y="19326"/>
                      <a:pt x="888" y="21600"/>
                    </a:cubicBezTo>
                    <a:cubicBezTo>
                      <a:pt x="20712" y="21600"/>
                      <a:pt x="20712" y="21600"/>
                      <a:pt x="20712" y="21600"/>
                    </a:cubicBezTo>
                    <a:cubicBezTo>
                      <a:pt x="21304" y="19326"/>
                      <a:pt x="21600" y="18189"/>
                      <a:pt x="21600" y="17053"/>
                    </a:cubicBezTo>
                    <a:lnTo>
                      <a:pt x="0" y="1705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363" name="Shape 363"/>
          <p:cNvSpPr/>
          <p:nvPr/>
        </p:nvSpPr>
        <p:spPr>
          <a:xfrm>
            <a:off x="8792394" y="4174018"/>
            <a:ext cx="237099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User Self Report </a:t>
            </a:r>
          </a:p>
        </p:txBody>
      </p:sp>
      <p:sp>
        <p:nvSpPr>
          <p:cNvPr id="364" name="Shape 364"/>
          <p:cNvSpPr/>
          <p:nvPr/>
        </p:nvSpPr>
        <p:spPr>
          <a:xfrm>
            <a:off x="8792394" y="4643013"/>
            <a:ext cx="306238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1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Consider App may not include all parking information, this function design to let User Self Report.</a:t>
            </a:r>
          </a:p>
        </p:txBody>
      </p:sp>
      <p:sp>
        <p:nvSpPr>
          <p:cNvPr id="365" name="Shape 365"/>
          <p:cNvSpPr/>
          <p:nvPr/>
        </p:nvSpPr>
        <p:spPr>
          <a:xfrm>
            <a:off x="789197" y="3021504"/>
            <a:ext cx="2433066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2200" b="1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User Registration</a:t>
            </a:r>
          </a:p>
        </p:txBody>
      </p:sp>
      <p:sp>
        <p:nvSpPr>
          <p:cNvPr id="366" name="Shape 366"/>
          <p:cNvSpPr/>
          <p:nvPr/>
        </p:nvSpPr>
        <p:spPr>
          <a:xfrm>
            <a:off x="124860" y="3677094"/>
            <a:ext cx="307507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120000"/>
              </a:lnSpc>
              <a:defRPr sz="1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User can register using their email address. They will get an email confirmation from our server.</a:t>
            </a:r>
          </a:p>
        </p:txBody>
      </p:sp>
      <p:sp>
        <p:nvSpPr>
          <p:cNvPr id="367" name="Shape 367"/>
          <p:cNvSpPr/>
          <p:nvPr/>
        </p:nvSpPr>
        <p:spPr>
          <a:xfrm>
            <a:off x="1308713" y="740710"/>
            <a:ext cx="5779453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404040"/>
                </a:solidFill>
              </a:defRPr>
            </a:lvl1pPr>
          </a:lstStyle>
          <a:p>
            <a:r>
              <a:t>The app will provide user available parking slots. </a:t>
            </a:r>
          </a:p>
        </p:txBody>
      </p:sp>
      <p:sp>
        <p:nvSpPr>
          <p:cNvPr id="368" name="Shape 368"/>
          <p:cNvSpPr/>
          <p:nvPr/>
        </p:nvSpPr>
        <p:spPr>
          <a:xfrm>
            <a:off x="1314792" y="295311"/>
            <a:ext cx="2681881" cy="498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9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App Functions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" presetClass="entr" presetSubtype="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" presetClass="entr" presetSubtype="2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2" presetClass="entr" presetSubtype="2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50"/>
                            </p:stCondLst>
                            <p:childTnLst>
                              <p:par>
                                <p:cTn id="48" presetID="2" presetClass="entr" presetSubtype="2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50"/>
                            </p:stCondLst>
                            <p:childTnLst>
                              <p:par>
                                <p:cTn id="53" presetID="2" presetClass="entr" presetSubtype="8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750"/>
                            </p:stCondLst>
                            <p:childTnLst>
                              <p:par>
                                <p:cTn id="58" presetID="2" presetClass="entr" presetSubtype="8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3" animBg="1" advAuto="0"/>
      <p:bldP spid="352" grpId="4" animBg="1" advAuto="0"/>
      <p:bldP spid="355" grpId="6" animBg="1" advAuto="0"/>
      <p:bldP spid="356" grpId="7" animBg="1" advAuto="0"/>
      <p:bldP spid="357" grpId="8" animBg="1" advAuto="0"/>
      <p:bldP spid="362" grpId="5" animBg="1" advAuto="0"/>
      <p:bldP spid="363" grpId="9" animBg="1" advAuto="0"/>
      <p:bldP spid="364" grpId="10" animBg="1" advAuto="0"/>
      <p:bldP spid="365" grpId="11" animBg="1" advAuto="0"/>
      <p:bldP spid="366" grpId="12" animBg="1" advAuto="0"/>
      <p:bldP spid="367" grpId="2" animBg="1" advAuto="0"/>
      <p:bldP spid="368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/>
          </p:cNvSpPr>
          <p:nvPr>
            <p:ph type="sldNum" sz="quarter" idx="2"/>
          </p:nvPr>
        </p:nvSpPr>
        <p:spPr>
          <a:xfrm>
            <a:off x="11330514" y="6516747"/>
            <a:ext cx="301909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0" y="179015"/>
            <a:ext cx="914400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4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Registration, Sign In System</a:t>
            </a:r>
          </a:p>
        </p:txBody>
      </p:sp>
      <p:sp>
        <p:nvSpPr>
          <p:cNvPr id="372" name="Shape 372"/>
          <p:cNvSpPr/>
          <p:nvPr/>
        </p:nvSpPr>
        <p:spPr>
          <a:xfrm>
            <a:off x="848295" y="947305"/>
            <a:ext cx="192142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Registration</a:t>
            </a:r>
          </a:p>
        </p:txBody>
      </p:sp>
      <p:pic>
        <p:nvPicPr>
          <p:cNvPr id="377" name="Screen Shot 2016-04-14 at 8.19.2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579" y="1379911"/>
            <a:ext cx="3085961" cy="4837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Screen Shot 2016-04-14 at 8.20.1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6295" y="1379911"/>
            <a:ext cx="4494302" cy="140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Screen Shot 2016-04-14 at 8.20.27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36295" y="3664715"/>
            <a:ext cx="4494302" cy="495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Screen Shot 2016-04-14 at 8.20.52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6513" y="1292746"/>
            <a:ext cx="3903743" cy="3332201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10178385" y="960005"/>
            <a:ext cx="192142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Sign 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/>
          </p:cNvSpPr>
          <p:nvPr>
            <p:ph type="sldNum" sz="quarter" idx="2"/>
          </p:nvPr>
        </p:nvSpPr>
        <p:spPr>
          <a:xfrm>
            <a:off x="11330514" y="6516747"/>
            <a:ext cx="301909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0" y="179015"/>
            <a:ext cx="914400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4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Map View</a:t>
            </a:r>
          </a:p>
        </p:txBody>
      </p:sp>
      <p:pic>
        <p:nvPicPr>
          <p:cNvPr id="388" name="Screen Shot 2016-04-14 at 9.52.0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085" y="918790"/>
            <a:ext cx="2910734" cy="5020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Screen Shot 2016-04-14 at 9.30.2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7244" y="93441"/>
            <a:ext cx="2132724" cy="3600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Screen Shot 2016-04-14 at 9.30.39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3022" y="2467760"/>
            <a:ext cx="2221168" cy="3843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Screen Shot 2016-04-14 at 9.31.03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42816" y="59662"/>
            <a:ext cx="2132724" cy="3667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Screen Shot 2016-04-14 at 9.31.16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73352" y="2439088"/>
            <a:ext cx="2232368" cy="3900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-1" y="1217142"/>
            <a:ext cx="5107097" cy="216001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439815" y="1107226"/>
            <a:ext cx="331236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0000"/>
              </a:lnSpc>
              <a:defRPr sz="20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CONTENTS</a:t>
            </a:r>
          </a:p>
        </p:txBody>
      </p:sp>
      <p:sp>
        <p:nvSpPr>
          <p:cNvPr id="200" name="Shape 200"/>
          <p:cNvSpPr/>
          <p:nvPr/>
        </p:nvSpPr>
        <p:spPr>
          <a:xfrm>
            <a:off x="7084904" y="1217142"/>
            <a:ext cx="5107096" cy="216001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380006" y="2123140"/>
            <a:ext cx="720001" cy="54000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7140350" y="2712703"/>
            <a:ext cx="1178289" cy="95421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8380006" y="3718683"/>
            <a:ext cx="1875314" cy="154377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6079957" y="5323371"/>
            <a:ext cx="2238682" cy="15437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10316687" y="2123139"/>
            <a:ext cx="1875314" cy="154377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10316687" y="3718683"/>
            <a:ext cx="1875314" cy="1543773"/>
          </a:xfrm>
          <a:prstGeom prst="rect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10316687" y="5314227"/>
            <a:ext cx="1875314" cy="154377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0" name="Group 210"/>
          <p:cNvGrpSpPr/>
          <p:nvPr/>
        </p:nvGrpSpPr>
        <p:grpSpPr>
          <a:xfrm>
            <a:off x="1235851" y="1853426"/>
            <a:ext cx="576065" cy="576065"/>
            <a:chOff x="0" y="0"/>
            <a:chExt cx="576064" cy="576064"/>
          </a:xfrm>
        </p:grpSpPr>
        <p:sp>
          <p:nvSpPr>
            <p:cNvPr id="208" name="Shape 208"/>
            <p:cNvSpPr/>
            <p:nvPr/>
          </p:nvSpPr>
          <p:spPr>
            <a:xfrm>
              <a:off x="-1" y="-1"/>
              <a:ext cx="576066" cy="576066"/>
            </a:xfrm>
            <a:prstGeom prst="rect">
              <a:avLst/>
            </a:prstGeom>
            <a:solidFill>
              <a:srgbClr val="05A298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72008" y="87977"/>
              <a:ext cx="337057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211" name="Shape 211"/>
          <p:cNvSpPr/>
          <p:nvPr/>
        </p:nvSpPr>
        <p:spPr>
          <a:xfrm>
            <a:off x="2169548" y="1858888"/>
            <a:ext cx="5247468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 b="1" spc="100">
                <a:solidFill>
                  <a:srgbClr val="2F7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Introduction &amp; Background </a:t>
            </a:r>
          </a:p>
          <a:p>
            <a:pPr>
              <a:defRPr sz="2800" b="1" spc="100">
                <a:solidFill>
                  <a:srgbClr val="2F7E7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Information</a:t>
            </a:r>
          </a:p>
        </p:txBody>
      </p:sp>
      <p:sp>
        <p:nvSpPr>
          <p:cNvPr id="212" name="Shape 212"/>
          <p:cNvSpPr/>
          <p:nvPr/>
        </p:nvSpPr>
        <p:spPr>
          <a:xfrm>
            <a:off x="2123958" y="2978343"/>
            <a:ext cx="319969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1" spc="100">
                <a:solidFill>
                  <a:srgbClr val="2F7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Hardware Design</a:t>
            </a:r>
          </a:p>
        </p:txBody>
      </p:sp>
      <p:sp>
        <p:nvSpPr>
          <p:cNvPr id="213" name="Shape 213"/>
          <p:cNvSpPr/>
          <p:nvPr/>
        </p:nvSpPr>
        <p:spPr>
          <a:xfrm>
            <a:off x="2169548" y="5562894"/>
            <a:ext cx="216714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1" spc="100">
                <a:solidFill>
                  <a:srgbClr val="2F7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Conclusion</a:t>
            </a:r>
          </a:p>
        </p:txBody>
      </p:sp>
      <p:grpSp>
        <p:nvGrpSpPr>
          <p:cNvPr id="216" name="Group 216"/>
          <p:cNvGrpSpPr/>
          <p:nvPr/>
        </p:nvGrpSpPr>
        <p:grpSpPr>
          <a:xfrm>
            <a:off x="1222112" y="2868958"/>
            <a:ext cx="576065" cy="576065"/>
            <a:chOff x="0" y="0"/>
            <a:chExt cx="576064" cy="576064"/>
          </a:xfrm>
        </p:grpSpPr>
        <p:sp>
          <p:nvSpPr>
            <p:cNvPr id="214" name="Shape 214"/>
            <p:cNvSpPr/>
            <p:nvPr/>
          </p:nvSpPr>
          <p:spPr>
            <a:xfrm>
              <a:off x="-1" y="-1"/>
              <a:ext cx="576066" cy="576066"/>
            </a:xfrm>
            <a:prstGeom prst="rect">
              <a:avLst/>
            </a:prstGeom>
            <a:solidFill>
              <a:srgbClr val="05A298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72008" y="87977"/>
              <a:ext cx="36781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219" name="Group 219"/>
          <p:cNvGrpSpPr/>
          <p:nvPr/>
        </p:nvGrpSpPr>
        <p:grpSpPr>
          <a:xfrm>
            <a:off x="1219087" y="3777329"/>
            <a:ext cx="576065" cy="576065"/>
            <a:chOff x="0" y="0"/>
            <a:chExt cx="576064" cy="576064"/>
          </a:xfrm>
        </p:grpSpPr>
        <p:sp>
          <p:nvSpPr>
            <p:cNvPr id="217" name="Shape 217"/>
            <p:cNvSpPr/>
            <p:nvPr/>
          </p:nvSpPr>
          <p:spPr>
            <a:xfrm>
              <a:off x="-1" y="-1"/>
              <a:ext cx="576066" cy="576066"/>
            </a:xfrm>
            <a:prstGeom prst="rect">
              <a:avLst/>
            </a:prstGeom>
            <a:solidFill>
              <a:srgbClr val="05A298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72008" y="87977"/>
              <a:ext cx="375008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222" name="Group 222"/>
          <p:cNvGrpSpPr/>
          <p:nvPr/>
        </p:nvGrpSpPr>
        <p:grpSpPr>
          <a:xfrm>
            <a:off x="1235851" y="4651717"/>
            <a:ext cx="576065" cy="576066"/>
            <a:chOff x="0" y="0"/>
            <a:chExt cx="576064" cy="576064"/>
          </a:xfrm>
        </p:grpSpPr>
        <p:sp>
          <p:nvSpPr>
            <p:cNvPr id="220" name="Shape 220"/>
            <p:cNvSpPr/>
            <p:nvPr/>
          </p:nvSpPr>
          <p:spPr>
            <a:xfrm>
              <a:off x="-1" y="-1"/>
              <a:ext cx="576066" cy="576066"/>
            </a:xfrm>
            <a:prstGeom prst="rect">
              <a:avLst/>
            </a:prstGeom>
            <a:solidFill>
              <a:srgbClr val="05A298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72008" y="87977"/>
              <a:ext cx="36719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t>04</a:t>
              </a:r>
            </a:p>
          </p:txBody>
        </p:sp>
      </p:grpSp>
      <p:grpSp>
        <p:nvGrpSpPr>
          <p:cNvPr id="225" name="Group 225"/>
          <p:cNvGrpSpPr/>
          <p:nvPr/>
        </p:nvGrpSpPr>
        <p:grpSpPr>
          <a:xfrm>
            <a:off x="1232901" y="5517136"/>
            <a:ext cx="576065" cy="576065"/>
            <a:chOff x="0" y="0"/>
            <a:chExt cx="576064" cy="576064"/>
          </a:xfrm>
        </p:grpSpPr>
        <p:sp>
          <p:nvSpPr>
            <p:cNvPr id="223" name="Shape 223"/>
            <p:cNvSpPr/>
            <p:nvPr/>
          </p:nvSpPr>
          <p:spPr>
            <a:xfrm>
              <a:off x="-1" y="-1"/>
              <a:ext cx="576066" cy="576066"/>
            </a:xfrm>
            <a:prstGeom prst="rect">
              <a:avLst/>
            </a:prstGeom>
            <a:solidFill>
              <a:srgbClr val="05A298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72007" y="87977"/>
              <a:ext cx="376621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t>05</a:t>
              </a:r>
            </a:p>
          </p:txBody>
        </p:sp>
      </p:grpSp>
      <p:sp>
        <p:nvSpPr>
          <p:cNvPr id="226" name="Shape 226"/>
          <p:cNvSpPr/>
          <p:nvPr/>
        </p:nvSpPr>
        <p:spPr>
          <a:xfrm>
            <a:off x="2123958" y="3777329"/>
            <a:ext cx="642581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 spc="100">
                <a:solidFill>
                  <a:srgbClr val="2F7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Software Design</a:t>
            </a:r>
          </a:p>
        </p:txBody>
      </p:sp>
      <p:sp>
        <p:nvSpPr>
          <p:cNvPr id="227" name="Shape 227"/>
          <p:cNvSpPr/>
          <p:nvPr/>
        </p:nvSpPr>
        <p:spPr>
          <a:xfrm>
            <a:off x="2156955" y="4696533"/>
            <a:ext cx="308668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1" spc="100">
                <a:solidFill>
                  <a:srgbClr val="2F7E7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Video Exhibition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="" Requires="p14">
      <p:transition spd="slow" p14:dur="1200">
        <p:wipe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5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50"/>
                            </p:stCondLst>
                            <p:childTnLst>
                              <p:par>
                                <p:cTn id="28" presetID="2" presetClass="entr" presetSubtype="4" fill="hold" grpId="6" nodeType="afterEffect">
                                  <p:stCondLst>
                                    <p:cond delay="3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950"/>
                            </p:stCondLst>
                            <p:childTnLst>
                              <p:par>
                                <p:cTn id="33" presetID="2" presetClass="entr" presetSubtype="2" fill="hold" grpId="7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00"/>
                            </p:stCondLst>
                            <p:childTnLst>
                              <p:par>
                                <p:cTn id="38" presetID="2" presetClass="entr" presetSubtype="2" fill="hold" grpId="8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700"/>
                            </p:stCondLst>
                            <p:childTnLst>
                              <p:par>
                                <p:cTn id="43" presetID="2" presetClass="entr" presetSubtype="8" fill="hold" grpId="9" nodeType="afterEffect">
                                  <p:stCondLst>
                                    <p:cond delay="1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8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8" presetClass="emph" presetSubtype="0" fill="hold" grpId="10" nodeType="afterEffect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id="49" dur="8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100"/>
                            </p:stCondLst>
                            <p:childTnLst>
                              <p:par>
                                <p:cTn id="51" presetID="2" presetClass="entr" presetSubtype="3" fill="hold" grpId="11" nodeType="afterEffect">
                                  <p:stCondLst>
                                    <p:cond delay="1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8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8" presetClass="emph" presetSubtype="0" fill="hold" grpId="12" nodeType="afterEffect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id="57" dur="8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100"/>
                            </p:stCondLst>
                            <p:childTnLst>
                              <p:par>
                                <p:cTn id="59" presetID="9" presetClass="entr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600"/>
                            </p:stCondLst>
                            <p:childTnLst>
                              <p:par>
                                <p:cTn id="63" presetID="22" presetClass="entr" presetSubtype="8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100"/>
                            </p:stCondLst>
                            <p:childTnLst>
                              <p:par>
                                <p:cTn id="67" presetID="9" presetClass="entr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600"/>
                            </p:stCondLst>
                            <p:childTnLst>
                              <p:par>
                                <p:cTn id="71" presetID="22" presetClass="entr" presetSubtype="8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100"/>
                            </p:stCondLst>
                            <p:childTnLst>
                              <p:par>
                                <p:cTn id="75" presetID="9" presetClass="entr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600"/>
                            </p:stCondLst>
                            <p:childTnLst>
                              <p:par>
                                <p:cTn id="79" presetID="22" presetClass="entr" presetSubtype="8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100"/>
                            </p:stCondLst>
                            <p:childTnLst>
                              <p:par>
                                <p:cTn id="83" presetID="9" presetClass="entr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600"/>
                            </p:stCondLst>
                            <p:childTnLst>
                              <p:par>
                                <p:cTn id="87" presetID="22" presetClass="entr" presetSubtype="8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100"/>
                            </p:stCondLst>
                            <p:childTnLst>
                              <p:par>
                                <p:cTn id="91" presetID="9" presetClass="entr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600"/>
                            </p:stCondLst>
                            <p:childTnLst>
                              <p:par>
                                <p:cTn id="95" presetID="22" presetClass="entr" presetSubtype="8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1" animBg="1" advAuto="0"/>
      <p:bldP spid="199" grpId="3" animBg="1" advAuto="0"/>
      <p:bldP spid="200" grpId="2" animBg="1" advAuto="0"/>
      <p:bldP spid="201" grpId="11" animBg="1" advAuto="0"/>
      <p:bldP spid="201" grpId="12" animBg="1" advAuto="0"/>
      <p:bldP spid="202" grpId="9" animBg="1" advAuto="0"/>
      <p:bldP spid="202" grpId="10" animBg="1" advAuto="0"/>
      <p:bldP spid="203" grpId="7" animBg="1" advAuto="0"/>
      <p:bldP spid="204" grpId="8" animBg="1" advAuto="0"/>
      <p:bldP spid="205" grpId="6" animBg="1" advAuto="0"/>
      <p:bldP spid="206" grpId="5" animBg="1" advAuto="0"/>
      <p:bldP spid="207" grpId="4" animBg="1" advAuto="0"/>
      <p:bldP spid="210" grpId="13" animBg="1" advAuto="0"/>
      <p:bldP spid="211" grpId="14" animBg="1" advAuto="0"/>
      <p:bldP spid="212" grpId="16" animBg="1" advAuto="0"/>
      <p:bldP spid="213" grpId="22" animBg="1" advAuto="0"/>
      <p:bldP spid="216" grpId="15" animBg="1" advAuto="0"/>
      <p:bldP spid="219" grpId="17" animBg="1" advAuto="0"/>
      <p:bldP spid="222" grpId="19" animBg="1" advAuto="0"/>
      <p:bldP spid="225" grpId="21" animBg="1" advAuto="0"/>
      <p:bldP spid="226" grpId="18" animBg="1" advAuto="0"/>
      <p:bldP spid="227" grpId="2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sldNum" sz="quarter" idx="2"/>
          </p:nvPr>
        </p:nvSpPr>
        <p:spPr>
          <a:xfrm>
            <a:off x="11330514" y="6516747"/>
            <a:ext cx="301909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5129505" y="1555504"/>
            <a:ext cx="3024571" cy="3208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15" y="0"/>
                </a:moveTo>
                <a:cubicBezTo>
                  <a:pt x="8275" y="0"/>
                  <a:pt x="6448" y="469"/>
                  <a:pt x="4847" y="1255"/>
                </a:cubicBezTo>
                <a:cubicBezTo>
                  <a:pt x="5568" y="1616"/>
                  <a:pt x="6223" y="2041"/>
                  <a:pt x="6854" y="2529"/>
                </a:cubicBezTo>
                <a:cubicBezTo>
                  <a:pt x="9379" y="4508"/>
                  <a:pt x="11206" y="7612"/>
                  <a:pt x="10958" y="10927"/>
                </a:cubicBezTo>
                <a:cubicBezTo>
                  <a:pt x="10822" y="12798"/>
                  <a:pt x="10845" y="14392"/>
                  <a:pt x="9245" y="16539"/>
                </a:cubicBezTo>
                <a:cubicBezTo>
                  <a:pt x="3575" y="21142"/>
                  <a:pt x="0" y="15563"/>
                  <a:pt x="0" y="15563"/>
                </a:cubicBezTo>
                <a:cubicBezTo>
                  <a:pt x="609" y="18645"/>
                  <a:pt x="4713" y="20410"/>
                  <a:pt x="4713" y="20410"/>
                </a:cubicBezTo>
                <a:cubicBezTo>
                  <a:pt x="6268" y="21174"/>
                  <a:pt x="8342" y="21600"/>
                  <a:pt x="10236" y="21600"/>
                </a:cubicBezTo>
                <a:cubicBezTo>
                  <a:pt x="12468" y="21600"/>
                  <a:pt x="14520" y="20876"/>
                  <a:pt x="16280" y="19835"/>
                </a:cubicBezTo>
                <a:cubicBezTo>
                  <a:pt x="19481" y="17922"/>
                  <a:pt x="21600" y="14563"/>
                  <a:pt x="21600" y="10735"/>
                </a:cubicBezTo>
                <a:cubicBezTo>
                  <a:pt x="21600" y="4804"/>
                  <a:pt x="16505" y="0"/>
                  <a:pt x="10215" y="0"/>
                </a:cubicBezTo>
                <a:close/>
              </a:path>
            </a:pathLst>
          </a:custGeom>
          <a:solidFill>
            <a:srgbClr val="A6A6A6"/>
          </a:solidFill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3483135" y="1568846"/>
            <a:ext cx="3183773" cy="2977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8" h="21600" extrusionOk="0">
                <a:moveTo>
                  <a:pt x="14683" y="9048"/>
                </a:moveTo>
                <a:cubicBezTo>
                  <a:pt x="14683" y="9048"/>
                  <a:pt x="14725" y="9094"/>
                  <a:pt x="14725" y="9094"/>
                </a:cubicBezTo>
                <a:cubicBezTo>
                  <a:pt x="14725" y="9094"/>
                  <a:pt x="14725" y="9094"/>
                  <a:pt x="14725" y="9094"/>
                </a:cubicBezTo>
                <a:cubicBezTo>
                  <a:pt x="15022" y="9025"/>
                  <a:pt x="15341" y="9002"/>
                  <a:pt x="15680" y="9002"/>
                </a:cubicBezTo>
                <a:cubicBezTo>
                  <a:pt x="18417" y="9002"/>
                  <a:pt x="20624" y="11407"/>
                  <a:pt x="20624" y="14362"/>
                </a:cubicBezTo>
                <a:cubicBezTo>
                  <a:pt x="20624" y="16171"/>
                  <a:pt x="19796" y="17775"/>
                  <a:pt x="18502" y="18737"/>
                </a:cubicBezTo>
                <a:cubicBezTo>
                  <a:pt x="18502" y="18737"/>
                  <a:pt x="18502" y="18737"/>
                  <a:pt x="18502" y="18737"/>
                </a:cubicBezTo>
                <a:cubicBezTo>
                  <a:pt x="18905" y="18462"/>
                  <a:pt x="19330" y="18141"/>
                  <a:pt x="19754" y="17729"/>
                </a:cubicBezTo>
                <a:cubicBezTo>
                  <a:pt x="21261" y="15415"/>
                  <a:pt x="21239" y="13698"/>
                  <a:pt x="21367" y="11682"/>
                </a:cubicBezTo>
                <a:cubicBezTo>
                  <a:pt x="21600" y="8109"/>
                  <a:pt x="19881" y="4764"/>
                  <a:pt x="17505" y="2634"/>
                </a:cubicBezTo>
                <a:cubicBezTo>
                  <a:pt x="16911" y="2107"/>
                  <a:pt x="16295" y="1649"/>
                  <a:pt x="15617" y="1260"/>
                </a:cubicBezTo>
                <a:cubicBezTo>
                  <a:pt x="15595" y="1283"/>
                  <a:pt x="15595" y="1283"/>
                  <a:pt x="15595" y="1283"/>
                </a:cubicBezTo>
                <a:cubicBezTo>
                  <a:pt x="14131" y="458"/>
                  <a:pt x="12476" y="0"/>
                  <a:pt x="10694" y="0"/>
                </a:cubicBezTo>
                <a:cubicBezTo>
                  <a:pt x="4795" y="0"/>
                  <a:pt x="0" y="5177"/>
                  <a:pt x="0" y="11544"/>
                </a:cubicBezTo>
                <a:cubicBezTo>
                  <a:pt x="0" y="15690"/>
                  <a:pt x="2016" y="19309"/>
                  <a:pt x="5029" y="21348"/>
                </a:cubicBezTo>
                <a:cubicBezTo>
                  <a:pt x="5177" y="21440"/>
                  <a:pt x="5305" y="21531"/>
                  <a:pt x="5453" y="21600"/>
                </a:cubicBezTo>
                <a:cubicBezTo>
                  <a:pt x="5432" y="21256"/>
                  <a:pt x="5411" y="20913"/>
                  <a:pt x="5411" y="20569"/>
                </a:cubicBezTo>
                <a:cubicBezTo>
                  <a:pt x="5411" y="14728"/>
                  <a:pt x="9527" y="9918"/>
                  <a:pt x="14683" y="9048"/>
                </a:cubicBezTo>
                <a:close/>
                <a:moveTo>
                  <a:pt x="20433" y="16332"/>
                </a:moveTo>
                <a:cubicBezTo>
                  <a:pt x="20433" y="16355"/>
                  <a:pt x="20433" y="16355"/>
                  <a:pt x="20433" y="16355"/>
                </a:cubicBezTo>
                <a:cubicBezTo>
                  <a:pt x="20433" y="16355"/>
                  <a:pt x="20433" y="16332"/>
                  <a:pt x="20433" y="16332"/>
                </a:cubicBezTo>
                <a:close/>
              </a:path>
            </a:pathLst>
          </a:custGeom>
          <a:solidFill>
            <a:srgbClr val="05A298"/>
          </a:solidFill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4288976" y="2816298"/>
            <a:ext cx="3231694" cy="3199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14" y="12759"/>
                </a:moveTo>
                <a:cubicBezTo>
                  <a:pt x="8517" y="11470"/>
                  <a:pt x="7275" y="10146"/>
                  <a:pt x="6047" y="8489"/>
                </a:cubicBezTo>
                <a:cubicBezTo>
                  <a:pt x="5838" y="7763"/>
                  <a:pt x="5315" y="7050"/>
                  <a:pt x="5257" y="4903"/>
                </a:cubicBezTo>
                <a:cubicBezTo>
                  <a:pt x="5199" y="2784"/>
                  <a:pt x="6799" y="726"/>
                  <a:pt x="9269" y="43"/>
                </a:cubicBezTo>
                <a:lnTo>
                  <a:pt x="9226" y="0"/>
                </a:lnTo>
                <a:cubicBezTo>
                  <a:pt x="4096" y="810"/>
                  <a:pt x="0" y="5288"/>
                  <a:pt x="0" y="10724"/>
                </a:cubicBezTo>
                <a:cubicBezTo>
                  <a:pt x="0" y="16738"/>
                  <a:pt x="4813" y="21600"/>
                  <a:pt x="10768" y="21600"/>
                </a:cubicBezTo>
                <a:cubicBezTo>
                  <a:pt x="16722" y="21600"/>
                  <a:pt x="21600" y="16835"/>
                  <a:pt x="21600" y="10822"/>
                </a:cubicBezTo>
                <a:cubicBezTo>
                  <a:pt x="21600" y="10822"/>
                  <a:pt x="17872" y="14349"/>
                  <a:pt x="12314" y="12759"/>
                </a:cubicBezTo>
                <a:close/>
              </a:path>
            </a:pathLst>
          </a:custGeom>
          <a:solidFill>
            <a:srgbClr val="404040"/>
          </a:solidFill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8" name="Shape 398"/>
          <p:cNvSpPr/>
          <p:nvPr/>
        </p:nvSpPr>
        <p:spPr>
          <a:xfrm>
            <a:off x="7052619" y="2896872"/>
            <a:ext cx="747329" cy="52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  <a:moveTo>
                  <a:pt x="20785" y="2085"/>
                </a:moveTo>
                <a:lnTo>
                  <a:pt x="13979" y="10597"/>
                </a:lnTo>
                <a:lnTo>
                  <a:pt x="20785" y="19515"/>
                </a:lnTo>
                <a:lnTo>
                  <a:pt x="20785" y="20500"/>
                </a:lnTo>
                <a:lnTo>
                  <a:pt x="13082" y="11582"/>
                </a:lnTo>
                <a:lnTo>
                  <a:pt x="10759" y="14361"/>
                </a:lnTo>
                <a:lnTo>
                  <a:pt x="8395" y="11582"/>
                </a:lnTo>
                <a:lnTo>
                  <a:pt x="693" y="20500"/>
                </a:lnTo>
                <a:lnTo>
                  <a:pt x="693" y="19515"/>
                </a:lnTo>
                <a:lnTo>
                  <a:pt x="7621" y="10597"/>
                </a:lnTo>
                <a:lnTo>
                  <a:pt x="693" y="2085"/>
                </a:lnTo>
                <a:lnTo>
                  <a:pt x="693" y="1100"/>
                </a:lnTo>
                <a:lnTo>
                  <a:pt x="10759" y="11292"/>
                </a:lnTo>
                <a:lnTo>
                  <a:pt x="20785" y="1100"/>
                </a:lnTo>
                <a:lnTo>
                  <a:pt x="20785" y="208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4288976" y="2071161"/>
            <a:ext cx="708544" cy="707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23" y="8330"/>
                </a:moveTo>
                <a:cubicBezTo>
                  <a:pt x="11623" y="6683"/>
                  <a:pt x="11623" y="6683"/>
                  <a:pt x="11623" y="6683"/>
                </a:cubicBezTo>
                <a:cubicBezTo>
                  <a:pt x="15788" y="6683"/>
                  <a:pt x="15788" y="6683"/>
                  <a:pt x="15788" y="6683"/>
                </a:cubicBezTo>
                <a:cubicBezTo>
                  <a:pt x="15788" y="0"/>
                  <a:pt x="15788" y="0"/>
                  <a:pt x="15788" y="0"/>
                </a:cubicBezTo>
                <a:cubicBezTo>
                  <a:pt x="5812" y="0"/>
                  <a:pt x="5812" y="0"/>
                  <a:pt x="5812" y="0"/>
                </a:cubicBezTo>
                <a:cubicBezTo>
                  <a:pt x="5812" y="6683"/>
                  <a:pt x="5812" y="6683"/>
                  <a:pt x="5812" y="6683"/>
                </a:cubicBezTo>
                <a:cubicBezTo>
                  <a:pt x="9977" y="6683"/>
                  <a:pt x="9977" y="6683"/>
                  <a:pt x="9977" y="6683"/>
                </a:cubicBezTo>
                <a:cubicBezTo>
                  <a:pt x="9977" y="8330"/>
                  <a:pt x="9977" y="8330"/>
                  <a:pt x="9977" y="8330"/>
                </a:cubicBezTo>
                <a:cubicBezTo>
                  <a:pt x="4165" y="8330"/>
                  <a:pt x="4165" y="8330"/>
                  <a:pt x="4165" y="8330"/>
                </a:cubicBezTo>
                <a:cubicBezTo>
                  <a:pt x="4165" y="7555"/>
                  <a:pt x="4165" y="7555"/>
                  <a:pt x="4165" y="7555"/>
                </a:cubicBezTo>
                <a:cubicBezTo>
                  <a:pt x="1743" y="7555"/>
                  <a:pt x="1743" y="7555"/>
                  <a:pt x="1743" y="7555"/>
                </a:cubicBezTo>
                <a:cubicBezTo>
                  <a:pt x="1743" y="8330"/>
                  <a:pt x="1743" y="8330"/>
                  <a:pt x="1743" y="8330"/>
                </a:cubicBezTo>
                <a:cubicBezTo>
                  <a:pt x="0" y="8330"/>
                  <a:pt x="0" y="8330"/>
                  <a:pt x="0" y="833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330"/>
                  <a:pt x="21600" y="8330"/>
                  <a:pt x="21600" y="8330"/>
                </a:cubicBezTo>
                <a:cubicBezTo>
                  <a:pt x="11623" y="8330"/>
                  <a:pt x="11623" y="8330"/>
                  <a:pt x="11623" y="8330"/>
                </a:cubicBezTo>
                <a:moveTo>
                  <a:pt x="6683" y="872"/>
                </a:moveTo>
                <a:cubicBezTo>
                  <a:pt x="15013" y="872"/>
                  <a:pt x="15013" y="872"/>
                  <a:pt x="15013" y="872"/>
                </a:cubicBezTo>
                <a:cubicBezTo>
                  <a:pt x="15013" y="5812"/>
                  <a:pt x="15013" y="5812"/>
                  <a:pt x="15013" y="5812"/>
                </a:cubicBezTo>
                <a:cubicBezTo>
                  <a:pt x="6683" y="5812"/>
                  <a:pt x="6683" y="5812"/>
                  <a:pt x="6683" y="5812"/>
                </a:cubicBezTo>
                <a:lnTo>
                  <a:pt x="6683" y="872"/>
                </a:lnTo>
                <a:close/>
                <a:moveTo>
                  <a:pt x="10848" y="19178"/>
                </a:moveTo>
                <a:cubicBezTo>
                  <a:pt x="8524" y="19178"/>
                  <a:pt x="6683" y="17241"/>
                  <a:pt x="6683" y="15013"/>
                </a:cubicBezTo>
                <a:cubicBezTo>
                  <a:pt x="6683" y="12689"/>
                  <a:pt x="8524" y="10848"/>
                  <a:pt x="10848" y="10848"/>
                </a:cubicBezTo>
                <a:cubicBezTo>
                  <a:pt x="13173" y="10848"/>
                  <a:pt x="15013" y="12689"/>
                  <a:pt x="15013" y="15013"/>
                </a:cubicBezTo>
                <a:cubicBezTo>
                  <a:pt x="15013" y="17241"/>
                  <a:pt x="13173" y="19178"/>
                  <a:pt x="10848" y="19178"/>
                </a:cubicBezTo>
                <a:moveTo>
                  <a:pt x="19953" y="10848"/>
                </a:moveTo>
                <a:cubicBezTo>
                  <a:pt x="17435" y="10848"/>
                  <a:pt x="17435" y="10848"/>
                  <a:pt x="17435" y="10848"/>
                </a:cubicBezTo>
                <a:cubicBezTo>
                  <a:pt x="17435" y="9977"/>
                  <a:pt x="17435" y="9977"/>
                  <a:pt x="17435" y="9977"/>
                </a:cubicBezTo>
                <a:cubicBezTo>
                  <a:pt x="19953" y="9977"/>
                  <a:pt x="19953" y="9977"/>
                  <a:pt x="19953" y="9977"/>
                </a:cubicBezTo>
                <a:lnTo>
                  <a:pt x="19953" y="1084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02" name="Group 402"/>
          <p:cNvGrpSpPr/>
          <p:nvPr/>
        </p:nvGrpSpPr>
        <p:grpSpPr>
          <a:xfrm>
            <a:off x="5141100" y="4764190"/>
            <a:ext cx="898645" cy="911406"/>
            <a:chOff x="0" y="0"/>
            <a:chExt cx="898643" cy="911405"/>
          </a:xfrm>
        </p:grpSpPr>
        <p:sp>
          <p:nvSpPr>
            <p:cNvPr id="400" name="Shape 400"/>
            <p:cNvSpPr/>
            <p:nvPr/>
          </p:nvSpPr>
          <p:spPr>
            <a:xfrm flipH="1">
              <a:off x="278889" y="291649"/>
              <a:ext cx="619755" cy="619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  <a:moveTo>
                    <a:pt x="19313" y="15946"/>
                  </a:moveTo>
                  <a:lnTo>
                    <a:pt x="2224" y="15946"/>
                  </a:lnTo>
                  <a:lnTo>
                    <a:pt x="2224" y="2287"/>
                  </a:lnTo>
                  <a:lnTo>
                    <a:pt x="19313" y="2287"/>
                  </a:lnTo>
                  <a:lnTo>
                    <a:pt x="19313" y="1594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 flipH="1">
              <a:off x="0" y="0"/>
              <a:ext cx="725478" cy="654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27" y="0"/>
                  </a:moveTo>
                  <a:lnTo>
                    <a:pt x="0" y="3851"/>
                  </a:lnTo>
                  <a:lnTo>
                    <a:pt x="814" y="8604"/>
                  </a:lnTo>
                  <a:lnTo>
                    <a:pt x="2768" y="8604"/>
                  </a:lnTo>
                  <a:lnTo>
                    <a:pt x="2225" y="5596"/>
                  </a:lnTo>
                  <a:lnTo>
                    <a:pt x="16553" y="2407"/>
                  </a:lnTo>
                  <a:lnTo>
                    <a:pt x="18778" y="15102"/>
                  </a:lnTo>
                  <a:lnTo>
                    <a:pt x="14219" y="16125"/>
                  </a:lnTo>
                  <a:lnTo>
                    <a:pt x="14219" y="21600"/>
                  </a:lnTo>
                  <a:lnTo>
                    <a:pt x="21600" y="19975"/>
                  </a:lnTo>
                  <a:lnTo>
                    <a:pt x="1812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03" name="Shape 403"/>
          <p:cNvSpPr/>
          <p:nvPr/>
        </p:nvSpPr>
        <p:spPr>
          <a:xfrm rot="16200000" flipV="1">
            <a:off x="2362821" y="1000361"/>
            <a:ext cx="626448" cy="2732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3668"/>
                </a:lnTo>
                <a:lnTo>
                  <a:pt x="21600" y="21600"/>
                </a:lnTo>
              </a:path>
            </a:pathLst>
          </a:custGeom>
          <a:ln w="19050">
            <a:solidFill>
              <a:srgbClr val="808080"/>
            </a:solidFill>
            <a:prstDash val="dash"/>
            <a:bevel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8487281" y="1555504"/>
            <a:ext cx="1920514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Programming</a:t>
            </a:r>
          </a:p>
        </p:txBody>
      </p:sp>
      <p:sp>
        <p:nvSpPr>
          <p:cNvPr id="405" name="Shape 405"/>
          <p:cNvSpPr/>
          <p:nvPr/>
        </p:nvSpPr>
        <p:spPr>
          <a:xfrm>
            <a:off x="8487281" y="1943803"/>
            <a:ext cx="2454153" cy="143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 sz="1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Use Swift to build functions and Story Board in Xcode to simulate the app, use PHP file to connect app with online database</a:t>
            </a:r>
          </a:p>
        </p:txBody>
      </p:sp>
      <p:sp>
        <p:nvSpPr>
          <p:cNvPr id="406" name="Shape 406"/>
          <p:cNvSpPr/>
          <p:nvPr/>
        </p:nvSpPr>
        <p:spPr>
          <a:xfrm rot="5400000" flipH="1" flipV="1">
            <a:off x="8525618" y="307374"/>
            <a:ext cx="1018065" cy="3216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6663"/>
                </a:lnTo>
                <a:cubicBezTo>
                  <a:pt x="21600" y="12641"/>
                  <a:pt x="21513" y="15623"/>
                  <a:pt x="21513" y="21600"/>
                </a:cubicBezTo>
              </a:path>
            </a:pathLst>
          </a:custGeom>
          <a:ln w="19050">
            <a:solidFill>
              <a:srgbClr val="808080"/>
            </a:solidFill>
            <a:prstDash val="dash"/>
            <a:bevel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7426283" y="4694577"/>
            <a:ext cx="1780269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Build-in Map</a:t>
            </a:r>
          </a:p>
        </p:txBody>
      </p:sp>
      <p:sp>
        <p:nvSpPr>
          <p:cNvPr id="408" name="Shape 408"/>
          <p:cNvSpPr/>
          <p:nvPr/>
        </p:nvSpPr>
        <p:spPr>
          <a:xfrm>
            <a:off x="7201093" y="5162162"/>
            <a:ext cx="3441923" cy="588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 sz="1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Use Google Map API to get user current location, and make real-time data showing</a:t>
            </a:r>
          </a:p>
        </p:txBody>
      </p:sp>
      <p:sp>
        <p:nvSpPr>
          <p:cNvPr id="409" name="Shape 409"/>
          <p:cNvSpPr/>
          <p:nvPr/>
        </p:nvSpPr>
        <p:spPr>
          <a:xfrm rot="16200000" flipH="1">
            <a:off x="8075590" y="3894032"/>
            <a:ext cx="785864" cy="4348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3668"/>
                </a:lnTo>
                <a:lnTo>
                  <a:pt x="21600" y="21600"/>
                </a:lnTo>
              </a:path>
            </a:pathLst>
          </a:custGeom>
          <a:ln w="19050">
            <a:solidFill>
              <a:srgbClr val="808080"/>
            </a:solidFill>
            <a:prstDash val="dash"/>
            <a:bevel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395147" y="2246597"/>
            <a:ext cx="2976859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2200" b="1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User Interface Design</a:t>
            </a:r>
          </a:p>
        </p:txBody>
      </p:sp>
      <p:sp>
        <p:nvSpPr>
          <p:cNvPr id="411" name="Shape 411"/>
          <p:cNvSpPr/>
          <p:nvPr/>
        </p:nvSpPr>
        <p:spPr>
          <a:xfrm>
            <a:off x="917852" y="2634895"/>
            <a:ext cx="2454153" cy="114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130000"/>
              </a:lnSpc>
              <a:defRPr sz="1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Design icon and pictures in Photoshop, change default background and adjust the button location </a:t>
            </a:r>
          </a:p>
        </p:txBody>
      </p:sp>
      <p:sp>
        <p:nvSpPr>
          <p:cNvPr id="412" name="Shape 412"/>
          <p:cNvSpPr/>
          <p:nvPr/>
        </p:nvSpPr>
        <p:spPr>
          <a:xfrm>
            <a:off x="1322668" y="740710"/>
            <a:ext cx="4373276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solidFill>
                  <a:srgbClr val="404040"/>
                </a:solidFill>
              </a:defRPr>
            </a:pPr>
            <a:r>
              <a:t>The app use Xcode to build and </a:t>
            </a:r>
          </a:p>
          <a:p>
            <a:pPr>
              <a:defRPr sz="2000">
                <a:solidFill>
                  <a:srgbClr val="404040"/>
                </a:solidFill>
              </a:defRPr>
            </a:pPr>
            <a:r>
              <a:t>support iOS devices only at this time.</a:t>
            </a:r>
          </a:p>
        </p:txBody>
      </p:sp>
      <p:sp>
        <p:nvSpPr>
          <p:cNvPr id="413" name="Shape 413"/>
          <p:cNvSpPr/>
          <p:nvPr/>
        </p:nvSpPr>
        <p:spPr>
          <a:xfrm>
            <a:off x="1314792" y="295311"/>
            <a:ext cx="3405353" cy="498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9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Implement the App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2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4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900"/>
                            </p:stCondLst>
                            <p:childTnLst>
                              <p:par>
                                <p:cTn id="48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4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300"/>
                            </p:stCondLst>
                            <p:childTnLst>
                              <p:par>
                                <p:cTn id="52" presetID="22" presetClass="entr" presetSubtype="8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800"/>
                            </p:stCondLst>
                            <p:childTnLst>
                              <p:par>
                                <p:cTn id="56" presetID="9" presetClass="entr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4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9" presetClass="entr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4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600"/>
                            </p:stCondLst>
                            <p:childTnLst>
                              <p:par>
                                <p:cTn id="64" presetID="22" presetClass="entr" presetSubtype="8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100"/>
                            </p:stCondLst>
                            <p:childTnLst>
                              <p:par>
                                <p:cTn id="68" presetID="9" presetClass="entr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4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9" presetClass="entr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4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7" animBg="1" advAuto="0"/>
      <p:bldP spid="396" grpId="5" animBg="1" advAuto="0"/>
      <p:bldP spid="397" grpId="3" animBg="1" advAuto="0"/>
      <p:bldP spid="398" grpId="8" animBg="1" advAuto="0"/>
      <p:bldP spid="399" grpId="6" animBg="1" advAuto="0"/>
      <p:bldP spid="402" grpId="4" animBg="1" advAuto="0"/>
      <p:bldP spid="403" grpId="9" animBg="1" advAuto="0"/>
      <p:bldP spid="404" grpId="13" animBg="1" advAuto="0"/>
      <p:bldP spid="405" grpId="14" animBg="1" advAuto="0"/>
      <p:bldP spid="406" grpId="12" animBg="1" advAuto="0"/>
      <p:bldP spid="407" grpId="16" animBg="1" advAuto="0"/>
      <p:bldP spid="408" grpId="17" animBg="1" advAuto="0"/>
      <p:bldP spid="409" grpId="15" animBg="1" advAuto="0"/>
      <p:bldP spid="410" grpId="10" animBg="1" advAuto="0"/>
      <p:bldP spid="411" grpId="11" animBg="1" advAuto="0"/>
      <p:bldP spid="412" grpId="2" animBg="1" advAuto="0"/>
      <p:bldP spid="413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-1" y="1217142"/>
            <a:ext cx="5107097" cy="216001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4439815" y="1107226"/>
            <a:ext cx="331236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0000"/>
              </a:lnSpc>
              <a:defRPr sz="2000">
                <a:solidFill>
                  <a:srgbClr val="80808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CONTENTS</a:t>
            </a:r>
          </a:p>
        </p:txBody>
      </p:sp>
      <p:sp>
        <p:nvSpPr>
          <p:cNvPr id="417" name="Shape 417"/>
          <p:cNvSpPr/>
          <p:nvPr/>
        </p:nvSpPr>
        <p:spPr>
          <a:xfrm>
            <a:off x="7084904" y="1217142"/>
            <a:ext cx="5107096" cy="216001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8380006" y="2123140"/>
            <a:ext cx="720001" cy="54000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7140350" y="2712703"/>
            <a:ext cx="1178289" cy="95421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8380006" y="3718683"/>
            <a:ext cx="1875314" cy="154377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6079957" y="5314227"/>
            <a:ext cx="2238682" cy="15437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10316687" y="2123139"/>
            <a:ext cx="1875314" cy="154377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10316687" y="3718683"/>
            <a:ext cx="1875314" cy="1543773"/>
          </a:xfrm>
          <a:prstGeom prst="rect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10316687" y="5314227"/>
            <a:ext cx="1875314" cy="154377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29" name="Group 429"/>
          <p:cNvGrpSpPr/>
          <p:nvPr/>
        </p:nvGrpSpPr>
        <p:grpSpPr>
          <a:xfrm>
            <a:off x="1196533" y="3090847"/>
            <a:ext cx="4158601" cy="993973"/>
            <a:chOff x="0" y="0"/>
            <a:chExt cx="4158600" cy="993972"/>
          </a:xfrm>
        </p:grpSpPr>
        <p:sp>
          <p:nvSpPr>
            <p:cNvPr id="425" name="Shape 425"/>
            <p:cNvSpPr/>
            <p:nvPr/>
          </p:nvSpPr>
          <p:spPr>
            <a:xfrm>
              <a:off x="960423" y="38932"/>
              <a:ext cx="3198178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 b="1" spc="100">
                  <a:solidFill>
                    <a:srgbClr val="2F7E79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Video Exhibition</a:t>
              </a:r>
            </a:p>
          </p:txBody>
        </p:sp>
        <p:grpSp>
          <p:nvGrpSpPr>
            <p:cNvPr id="428" name="Group 428"/>
            <p:cNvGrpSpPr/>
            <p:nvPr/>
          </p:nvGrpSpPr>
          <p:grpSpPr>
            <a:xfrm>
              <a:off x="0" y="0"/>
              <a:ext cx="576063" cy="576065"/>
              <a:chOff x="0" y="0"/>
              <a:chExt cx="576062" cy="576064"/>
            </a:xfrm>
          </p:grpSpPr>
          <p:sp>
            <p:nvSpPr>
              <p:cNvPr id="426" name="Shape 426"/>
              <p:cNvSpPr/>
              <p:nvPr/>
            </p:nvSpPr>
            <p:spPr>
              <a:xfrm>
                <a:off x="0" y="-1"/>
                <a:ext cx="576063" cy="576066"/>
              </a:xfrm>
              <a:prstGeom prst="rect">
                <a:avLst/>
              </a:prstGeom>
              <a:solidFill>
                <a:srgbClr val="05A298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7" name="Shape 427"/>
              <p:cNvSpPr/>
              <p:nvPr/>
            </p:nvSpPr>
            <p:spPr>
              <a:xfrm>
                <a:off x="72008" y="87977"/>
                <a:ext cx="367194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2000">
                    <a:solidFill>
                      <a:srgbClr val="FFFFFF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04</a:t>
                </a:r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21621 -0.212732" pathEditMode="relative">
                                      <p:cBhvr>
                                        <p:cTn id="6" dur="1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429"/>
                                        </p:tgtEl>
                                      </p:cBhvr>
                                      <p:by x="114999" y="114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2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-1" y="1217142"/>
            <a:ext cx="5107097" cy="216001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4439815" y="1107226"/>
            <a:ext cx="331236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0000"/>
              </a:lnSpc>
              <a:defRPr sz="2000">
                <a:solidFill>
                  <a:srgbClr val="80808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CONTENTS</a:t>
            </a:r>
          </a:p>
        </p:txBody>
      </p:sp>
      <p:sp>
        <p:nvSpPr>
          <p:cNvPr id="433" name="Shape 433"/>
          <p:cNvSpPr/>
          <p:nvPr/>
        </p:nvSpPr>
        <p:spPr>
          <a:xfrm>
            <a:off x="7084904" y="1217142"/>
            <a:ext cx="5107096" cy="216001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8380006" y="2123140"/>
            <a:ext cx="720001" cy="54000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7140350" y="2712703"/>
            <a:ext cx="1178289" cy="95421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8380006" y="3718683"/>
            <a:ext cx="1875314" cy="154377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6079957" y="5314227"/>
            <a:ext cx="2238682" cy="15437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10316687" y="2123139"/>
            <a:ext cx="1875314" cy="154377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10316687" y="3718683"/>
            <a:ext cx="1875314" cy="1543773"/>
          </a:xfrm>
          <a:prstGeom prst="rect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10316687" y="5314227"/>
            <a:ext cx="1875314" cy="154377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45" name="Group 445"/>
          <p:cNvGrpSpPr/>
          <p:nvPr/>
        </p:nvGrpSpPr>
        <p:grpSpPr>
          <a:xfrm>
            <a:off x="1196532" y="3090847"/>
            <a:ext cx="2926716" cy="1019512"/>
            <a:chOff x="0" y="0"/>
            <a:chExt cx="2926714" cy="1019511"/>
          </a:xfrm>
        </p:grpSpPr>
        <p:sp>
          <p:nvSpPr>
            <p:cNvPr id="441" name="Shape 441"/>
            <p:cNvSpPr/>
            <p:nvPr/>
          </p:nvSpPr>
          <p:spPr>
            <a:xfrm>
              <a:off x="648071" y="64471"/>
              <a:ext cx="2278644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 b="1" spc="100">
                  <a:solidFill>
                    <a:srgbClr val="2F7E79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Conclusion</a:t>
              </a:r>
            </a:p>
          </p:txBody>
        </p:sp>
        <p:grpSp>
          <p:nvGrpSpPr>
            <p:cNvPr id="444" name="Group 444"/>
            <p:cNvGrpSpPr/>
            <p:nvPr/>
          </p:nvGrpSpPr>
          <p:grpSpPr>
            <a:xfrm>
              <a:off x="0" y="0"/>
              <a:ext cx="576065" cy="576065"/>
              <a:chOff x="0" y="0"/>
              <a:chExt cx="576064" cy="576064"/>
            </a:xfrm>
          </p:grpSpPr>
          <p:sp>
            <p:nvSpPr>
              <p:cNvPr id="442" name="Shape 442"/>
              <p:cNvSpPr/>
              <p:nvPr/>
            </p:nvSpPr>
            <p:spPr>
              <a:xfrm>
                <a:off x="-1" y="-1"/>
                <a:ext cx="576066" cy="576066"/>
              </a:xfrm>
              <a:prstGeom prst="rect">
                <a:avLst/>
              </a:prstGeom>
              <a:solidFill>
                <a:srgbClr val="05A298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3" name="Shape 443"/>
              <p:cNvSpPr/>
              <p:nvPr/>
            </p:nvSpPr>
            <p:spPr>
              <a:xfrm>
                <a:off x="72007" y="87977"/>
                <a:ext cx="376621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2000">
                    <a:solidFill>
                      <a:srgbClr val="FFFFFF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05</a:t>
                </a:r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21620 -0.212730" pathEditMode="relative">
                                      <p:cBhvr>
                                        <p:cTn id="6" dur="1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445"/>
                                        </p:tgtEl>
                                      </p:cBhvr>
                                      <p:by x="114999" y="114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" grpId="2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/>
          </p:cNvSpPr>
          <p:nvPr>
            <p:ph type="sldNum" sz="quarter" idx="2"/>
          </p:nvPr>
        </p:nvSpPr>
        <p:spPr>
          <a:xfrm>
            <a:off x="11330514" y="6516747"/>
            <a:ext cx="301909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1745097" y="416336"/>
            <a:ext cx="2109290" cy="498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9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Conclusion</a:t>
            </a:r>
          </a:p>
        </p:txBody>
      </p:sp>
      <p:sp>
        <p:nvSpPr>
          <p:cNvPr id="449" name="Shape 449"/>
          <p:cNvSpPr/>
          <p:nvPr/>
        </p:nvSpPr>
        <p:spPr>
          <a:xfrm>
            <a:off x="1157883" y="1202733"/>
            <a:ext cx="9074751" cy="3680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30000"/>
              </a:lnSpc>
              <a:buSzPct val="100000"/>
              <a:buFont typeface="Arial"/>
              <a:buChar char="•"/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New Solution to Park Problem</a:t>
            </a:r>
            <a:endParaRPr sz="3200"/>
          </a:p>
          <a:p>
            <a:pPr marL="342900" indent="-342900">
              <a:lnSpc>
                <a:spcPct val="130000"/>
              </a:lnSpc>
              <a:buSzPct val="100000"/>
              <a:buFont typeface="Arial"/>
              <a:buChar char="•"/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endParaRPr sz="3200"/>
          </a:p>
          <a:p>
            <a:pPr marL="342900" indent="-342900">
              <a:lnSpc>
                <a:spcPct val="130000"/>
              </a:lnSpc>
              <a:buSzPct val="100000"/>
              <a:buFont typeface="Arial"/>
              <a:buChar char="•"/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endParaRPr sz="3200"/>
          </a:p>
          <a:p>
            <a:pPr marL="342900" indent="-342900">
              <a:lnSpc>
                <a:spcPct val="130000"/>
              </a:lnSpc>
              <a:buSzPct val="100000"/>
              <a:buFont typeface="Arial"/>
              <a:buChar char="•"/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Collect real-time data</a:t>
            </a:r>
            <a:endParaRPr sz="3200"/>
          </a:p>
          <a:p>
            <a:pPr>
              <a:lnSpc>
                <a:spcPct val="13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endParaRPr sz="3200"/>
          </a:p>
          <a:p>
            <a:pPr marL="342900" indent="-342900">
              <a:lnSpc>
                <a:spcPct val="130000"/>
              </a:lnSpc>
              <a:buSzPct val="100000"/>
              <a:buFont typeface="Arial"/>
              <a:buChar char="•"/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endParaRPr sz="3200"/>
          </a:p>
          <a:p>
            <a:pPr marL="342900" indent="-342900">
              <a:lnSpc>
                <a:spcPct val="130000"/>
              </a:lnSpc>
              <a:buSzPct val="100000"/>
              <a:buFont typeface="Arial"/>
              <a:buChar char="•"/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Save time and money</a:t>
            </a:r>
            <a:endParaRPr sz="3200"/>
          </a:p>
          <a:p>
            <a:pPr marL="342900" indent="-342900">
              <a:lnSpc>
                <a:spcPct val="130000"/>
              </a:lnSpc>
              <a:buSzPct val="100000"/>
              <a:buFont typeface="Arial"/>
              <a:buChar char="•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endParaRPr sz="3200"/>
          </a:p>
          <a:p>
            <a:pPr algn="ctr">
              <a:lnSpc>
                <a:spcPct val="13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endParaRPr sz="3200"/>
          </a:p>
          <a:p>
            <a:pPr algn="ctr">
              <a:lnSpc>
                <a:spcPct val="130000"/>
              </a:lnSpc>
              <a:defRPr sz="1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" grpId="1" animBg="1" advAuto="0"/>
      <p:bldP spid="449" grpId="2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sldNum" sz="quarter" idx="2"/>
          </p:nvPr>
        </p:nvSpPr>
        <p:spPr>
          <a:xfrm>
            <a:off x="11330514" y="6516747"/>
            <a:ext cx="301909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1314792" y="295311"/>
            <a:ext cx="32271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28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Flaws and solutions</a:t>
            </a:r>
          </a:p>
        </p:txBody>
      </p:sp>
      <p:grpSp>
        <p:nvGrpSpPr>
          <p:cNvPr id="455" name="Group 455"/>
          <p:cNvGrpSpPr/>
          <p:nvPr/>
        </p:nvGrpSpPr>
        <p:grpSpPr>
          <a:xfrm>
            <a:off x="1" y="4783235"/>
            <a:ext cx="1020657" cy="1099170"/>
            <a:chOff x="0" y="0"/>
            <a:chExt cx="1020656" cy="1099168"/>
          </a:xfrm>
        </p:grpSpPr>
        <p:sp>
          <p:nvSpPr>
            <p:cNvPr id="453" name="Shape 453"/>
            <p:cNvSpPr/>
            <p:nvPr/>
          </p:nvSpPr>
          <p:spPr>
            <a:xfrm>
              <a:off x="0" y="0"/>
              <a:ext cx="1020657" cy="1099169"/>
            </a:xfrm>
            <a:prstGeom prst="rect">
              <a:avLst/>
            </a:prstGeom>
            <a:solidFill>
              <a:srgbClr val="404040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0" y="300664"/>
              <a:ext cx="1020657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 04</a:t>
              </a:r>
            </a:p>
          </p:txBody>
        </p:sp>
      </p:grpSp>
      <p:grpSp>
        <p:nvGrpSpPr>
          <p:cNvPr id="458" name="Group 458"/>
          <p:cNvGrpSpPr/>
          <p:nvPr/>
        </p:nvGrpSpPr>
        <p:grpSpPr>
          <a:xfrm>
            <a:off x="1" y="3684068"/>
            <a:ext cx="1020657" cy="1099170"/>
            <a:chOff x="0" y="0"/>
            <a:chExt cx="1020656" cy="1099168"/>
          </a:xfrm>
        </p:grpSpPr>
        <p:sp>
          <p:nvSpPr>
            <p:cNvPr id="456" name="Shape 456"/>
            <p:cNvSpPr/>
            <p:nvPr/>
          </p:nvSpPr>
          <p:spPr>
            <a:xfrm>
              <a:off x="0" y="0"/>
              <a:ext cx="1020657" cy="1099169"/>
            </a:xfrm>
            <a:prstGeom prst="rect">
              <a:avLst/>
            </a:prstGeom>
            <a:solidFill>
              <a:srgbClr val="05A298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0" y="300664"/>
              <a:ext cx="1020657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 03</a:t>
              </a:r>
            </a:p>
          </p:txBody>
        </p:sp>
      </p:grpSp>
      <p:grpSp>
        <p:nvGrpSpPr>
          <p:cNvPr id="461" name="Group 461"/>
          <p:cNvGrpSpPr/>
          <p:nvPr/>
        </p:nvGrpSpPr>
        <p:grpSpPr>
          <a:xfrm>
            <a:off x="1" y="2584656"/>
            <a:ext cx="1020657" cy="1110203"/>
            <a:chOff x="0" y="0"/>
            <a:chExt cx="1020656" cy="1110202"/>
          </a:xfrm>
        </p:grpSpPr>
        <p:sp>
          <p:nvSpPr>
            <p:cNvPr id="459" name="Shape 459"/>
            <p:cNvSpPr/>
            <p:nvPr/>
          </p:nvSpPr>
          <p:spPr>
            <a:xfrm>
              <a:off x="0" y="-1"/>
              <a:ext cx="1020657" cy="1110204"/>
            </a:xfrm>
            <a:prstGeom prst="rect">
              <a:avLst/>
            </a:prstGeom>
            <a:solidFill>
              <a:srgbClr val="404040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0" y="306180"/>
              <a:ext cx="1020657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 02</a:t>
              </a:r>
            </a:p>
          </p:txBody>
        </p:sp>
      </p:grpSp>
      <p:grpSp>
        <p:nvGrpSpPr>
          <p:cNvPr id="464" name="Group 464"/>
          <p:cNvGrpSpPr/>
          <p:nvPr/>
        </p:nvGrpSpPr>
        <p:grpSpPr>
          <a:xfrm>
            <a:off x="1" y="1501194"/>
            <a:ext cx="1020657" cy="1094497"/>
            <a:chOff x="0" y="0"/>
            <a:chExt cx="1020656" cy="1094495"/>
          </a:xfrm>
        </p:grpSpPr>
        <p:sp>
          <p:nvSpPr>
            <p:cNvPr id="462" name="Shape 462"/>
            <p:cNvSpPr/>
            <p:nvPr/>
          </p:nvSpPr>
          <p:spPr>
            <a:xfrm>
              <a:off x="0" y="0"/>
              <a:ext cx="1020657" cy="1094496"/>
            </a:xfrm>
            <a:prstGeom prst="rect">
              <a:avLst/>
            </a:prstGeom>
            <a:solidFill>
              <a:srgbClr val="05A298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0" y="298327"/>
              <a:ext cx="1020657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 01</a:t>
              </a:r>
            </a:p>
          </p:txBody>
        </p:sp>
      </p:grpSp>
      <p:sp>
        <p:nvSpPr>
          <p:cNvPr id="465" name="Shape 465"/>
          <p:cNvSpPr/>
          <p:nvPr/>
        </p:nvSpPr>
        <p:spPr>
          <a:xfrm>
            <a:off x="1020657" y="1501189"/>
            <a:ext cx="1991710" cy="1396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9372"/>
                </a:lnTo>
                <a:lnTo>
                  <a:pt x="21600" y="21600"/>
                </a:lnTo>
                <a:lnTo>
                  <a:pt x="0" y="16994"/>
                </a:lnTo>
                <a:lnTo>
                  <a:pt x="0" y="0"/>
                </a:lnTo>
                <a:close/>
              </a:path>
            </a:pathLst>
          </a:custGeom>
          <a:solidFill>
            <a:srgbClr val="07A8A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1020658" y="2597763"/>
            <a:ext cx="1995172" cy="1098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0" y="0"/>
                </a:moveTo>
                <a:lnTo>
                  <a:pt x="21597" y="5854"/>
                </a:lnTo>
                <a:cubicBezTo>
                  <a:pt x="21584" y="13054"/>
                  <a:pt x="21600" y="14315"/>
                  <a:pt x="21588" y="21515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1020659" y="3688800"/>
            <a:ext cx="1999708" cy="109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0" y="120"/>
                </a:moveTo>
                <a:lnTo>
                  <a:pt x="21569" y="0"/>
                </a:lnTo>
                <a:cubicBezTo>
                  <a:pt x="21556" y="7228"/>
                  <a:pt x="21600" y="8290"/>
                  <a:pt x="21588" y="15518"/>
                </a:cubicBezTo>
                <a:lnTo>
                  <a:pt x="0" y="21600"/>
                </a:lnTo>
                <a:lnTo>
                  <a:pt x="0" y="120"/>
                </a:lnTo>
                <a:close/>
              </a:path>
            </a:pathLst>
          </a:custGeom>
          <a:solidFill>
            <a:srgbClr val="07A8A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1015352" y="4468862"/>
            <a:ext cx="2003075" cy="1413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600" extrusionOk="0">
                <a:moveTo>
                  <a:pt x="29" y="4734"/>
                </a:moveTo>
                <a:lnTo>
                  <a:pt x="21589" y="0"/>
                </a:lnTo>
                <a:cubicBezTo>
                  <a:pt x="21576" y="5595"/>
                  <a:pt x="21592" y="6536"/>
                  <a:pt x="21580" y="12131"/>
                </a:cubicBezTo>
                <a:lnTo>
                  <a:pt x="1" y="21600"/>
                </a:lnTo>
                <a:cubicBezTo>
                  <a:pt x="-8" y="16031"/>
                  <a:pt x="39" y="10303"/>
                  <a:pt x="29" y="4734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1789008" y="2928048"/>
            <a:ext cx="373970" cy="660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35" y="1800"/>
                </a:moveTo>
                <a:cubicBezTo>
                  <a:pt x="16435" y="2829"/>
                  <a:pt x="15496" y="3600"/>
                  <a:pt x="13617" y="3600"/>
                </a:cubicBezTo>
                <a:cubicBezTo>
                  <a:pt x="11739" y="3600"/>
                  <a:pt x="10330" y="2829"/>
                  <a:pt x="10330" y="1800"/>
                </a:cubicBezTo>
                <a:cubicBezTo>
                  <a:pt x="10330" y="771"/>
                  <a:pt x="11739" y="0"/>
                  <a:pt x="13617" y="0"/>
                </a:cubicBezTo>
                <a:cubicBezTo>
                  <a:pt x="15496" y="0"/>
                  <a:pt x="16435" y="771"/>
                  <a:pt x="16435" y="1800"/>
                </a:cubicBezTo>
                <a:moveTo>
                  <a:pt x="9391" y="3086"/>
                </a:moveTo>
                <a:cubicBezTo>
                  <a:pt x="939" y="5657"/>
                  <a:pt x="939" y="5657"/>
                  <a:pt x="939" y="5657"/>
                </a:cubicBezTo>
                <a:cubicBezTo>
                  <a:pt x="0" y="10543"/>
                  <a:pt x="0" y="10543"/>
                  <a:pt x="0" y="10543"/>
                </a:cubicBezTo>
                <a:cubicBezTo>
                  <a:pt x="2817" y="10543"/>
                  <a:pt x="2817" y="10543"/>
                  <a:pt x="2817" y="10543"/>
                </a:cubicBezTo>
                <a:cubicBezTo>
                  <a:pt x="3287" y="6686"/>
                  <a:pt x="3287" y="6686"/>
                  <a:pt x="3287" y="6686"/>
                </a:cubicBezTo>
                <a:cubicBezTo>
                  <a:pt x="7043" y="5657"/>
                  <a:pt x="7043" y="5657"/>
                  <a:pt x="7043" y="5657"/>
                </a:cubicBezTo>
                <a:cubicBezTo>
                  <a:pt x="7043" y="5657"/>
                  <a:pt x="5165" y="8743"/>
                  <a:pt x="4696" y="9514"/>
                </a:cubicBezTo>
                <a:cubicBezTo>
                  <a:pt x="4226" y="10029"/>
                  <a:pt x="5165" y="11057"/>
                  <a:pt x="5635" y="11571"/>
                </a:cubicBezTo>
                <a:cubicBezTo>
                  <a:pt x="0" y="21086"/>
                  <a:pt x="0" y="21086"/>
                  <a:pt x="0" y="21086"/>
                </a:cubicBezTo>
                <a:cubicBezTo>
                  <a:pt x="3757" y="21600"/>
                  <a:pt x="3757" y="21600"/>
                  <a:pt x="3757" y="21600"/>
                </a:cubicBezTo>
                <a:cubicBezTo>
                  <a:pt x="8452" y="14657"/>
                  <a:pt x="8452" y="14657"/>
                  <a:pt x="8452" y="14657"/>
                </a:cubicBezTo>
                <a:cubicBezTo>
                  <a:pt x="9861" y="15943"/>
                  <a:pt x="9861" y="15943"/>
                  <a:pt x="9861" y="15943"/>
                </a:cubicBezTo>
                <a:cubicBezTo>
                  <a:pt x="12678" y="21600"/>
                  <a:pt x="12678" y="21600"/>
                  <a:pt x="12678" y="21600"/>
                </a:cubicBezTo>
                <a:cubicBezTo>
                  <a:pt x="16904" y="20829"/>
                  <a:pt x="16904" y="20829"/>
                  <a:pt x="16904" y="20829"/>
                </a:cubicBezTo>
                <a:cubicBezTo>
                  <a:pt x="13617" y="14400"/>
                  <a:pt x="13617" y="14400"/>
                  <a:pt x="13617" y="14400"/>
                </a:cubicBezTo>
                <a:cubicBezTo>
                  <a:pt x="10330" y="11571"/>
                  <a:pt x="10330" y="11571"/>
                  <a:pt x="10330" y="11571"/>
                </a:cubicBezTo>
                <a:cubicBezTo>
                  <a:pt x="12678" y="7457"/>
                  <a:pt x="12678" y="7457"/>
                  <a:pt x="12678" y="7457"/>
                </a:cubicBezTo>
                <a:cubicBezTo>
                  <a:pt x="13617" y="9000"/>
                  <a:pt x="13617" y="9000"/>
                  <a:pt x="13617" y="9000"/>
                </a:cubicBezTo>
                <a:cubicBezTo>
                  <a:pt x="20661" y="10543"/>
                  <a:pt x="20661" y="10543"/>
                  <a:pt x="20661" y="10543"/>
                </a:cubicBezTo>
                <a:cubicBezTo>
                  <a:pt x="21600" y="9000"/>
                  <a:pt x="21600" y="9000"/>
                  <a:pt x="21600" y="9000"/>
                </a:cubicBezTo>
                <a:cubicBezTo>
                  <a:pt x="16435" y="7714"/>
                  <a:pt x="16435" y="7714"/>
                  <a:pt x="16435" y="7714"/>
                </a:cubicBezTo>
                <a:cubicBezTo>
                  <a:pt x="14557" y="4371"/>
                  <a:pt x="14557" y="4371"/>
                  <a:pt x="14557" y="4371"/>
                </a:cubicBezTo>
                <a:lnTo>
                  <a:pt x="9391" y="3086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 sz="1400"/>
            </a:pPr>
            <a:endParaRPr/>
          </a:p>
        </p:txBody>
      </p:sp>
      <p:pic>
        <p:nvPicPr>
          <p:cNvPr id="470" name="image26.png" descr="Efficienc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0854" y="3795977"/>
            <a:ext cx="810269" cy="7520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8" name="Group 478"/>
          <p:cNvGrpSpPr/>
          <p:nvPr/>
        </p:nvGrpSpPr>
        <p:grpSpPr>
          <a:xfrm>
            <a:off x="1722754" y="4720235"/>
            <a:ext cx="485884" cy="709864"/>
            <a:chOff x="0" y="0"/>
            <a:chExt cx="485882" cy="709862"/>
          </a:xfrm>
        </p:grpSpPr>
        <p:sp>
          <p:nvSpPr>
            <p:cNvPr id="471" name="Shape 471"/>
            <p:cNvSpPr/>
            <p:nvPr/>
          </p:nvSpPr>
          <p:spPr>
            <a:xfrm>
              <a:off x="154703" y="30394"/>
              <a:ext cx="131377" cy="13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21" y="10358"/>
                  </a:moveTo>
                  <a:cubicBezTo>
                    <a:pt x="21474" y="10358"/>
                    <a:pt x="21600" y="10232"/>
                    <a:pt x="21600" y="9979"/>
                  </a:cubicBezTo>
                  <a:cubicBezTo>
                    <a:pt x="21600" y="9979"/>
                    <a:pt x="21600" y="9979"/>
                    <a:pt x="21600" y="9979"/>
                  </a:cubicBezTo>
                  <a:cubicBezTo>
                    <a:pt x="21600" y="9853"/>
                    <a:pt x="21347" y="9726"/>
                    <a:pt x="21221" y="9726"/>
                  </a:cubicBezTo>
                  <a:cubicBezTo>
                    <a:pt x="19453" y="9474"/>
                    <a:pt x="19453" y="9474"/>
                    <a:pt x="19453" y="9474"/>
                  </a:cubicBezTo>
                  <a:cubicBezTo>
                    <a:pt x="19453" y="8968"/>
                    <a:pt x="19326" y="8589"/>
                    <a:pt x="19200" y="8211"/>
                  </a:cubicBezTo>
                  <a:cubicBezTo>
                    <a:pt x="20589" y="7200"/>
                    <a:pt x="20589" y="7200"/>
                    <a:pt x="20589" y="7200"/>
                  </a:cubicBezTo>
                  <a:cubicBezTo>
                    <a:pt x="20716" y="7074"/>
                    <a:pt x="20842" y="6947"/>
                    <a:pt x="20842" y="6821"/>
                  </a:cubicBezTo>
                  <a:cubicBezTo>
                    <a:pt x="20842" y="6821"/>
                    <a:pt x="20842" y="6695"/>
                    <a:pt x="20842" y="6695"/>
                  </a:cubicBezTo>
                  <a:cubicBezTo>
                    <a:pt x="20716" y="6568"/>
                    <a:pt x="20589" y="6442"/>
                    <a:pt x="20337" y="6568"/>
                  </a:cubicBezTo>
                  <a:cubicBezTo>
                    <a:pt x="18568" y="6821"/>
                    <a:pt x="18568" y="6821"/>
                    <a:pt x="18568" y="6821"/>
                  </a:cubicBezTo>
                  <a:cubicBezTo>
                    <a:pt x="18442" y="6442"/>
                    <a:pt x="18189" y="6063"/>
                    <a:pt x="17937" y="5684"/>
                  </a:cubicBezTo>
                  <a:cubicBezTo>
                    <a:pt x="19074" y="4295"/>
                    <a:pt x="19074" y="4295"/>
                    <a:pt x="19074" y="4295"/>
                  </a:cubicBezTo>
                  <a:cubicBezTo>
                    <a:pt x="19074" y="4295"/>
                    <a:pt x="19200" y="4168"/>
                    <a:pt x="19200" y="4042"/>
                  </a:cubicBezTo>
                  <a:cubicBezTo>
                    <a:pt x="19200" y="3916"/>
                    <a:pt x="19074" y="3916"/>
                    <a:pt x="19074" y="3789"/>
                  </a:cubicBezTo>
                  <a:cubicBezTo>
                    <a:pt x="18947" y="3663"/>
                    <a:pt x="18695" y="3663"/>
                    <a:pt x="18568" y="3789"/>
                  </a:cubicBezTo>
                  <a:cubicBezTo>
                    <a:pt x="17053" y="4547"/>
                    <a:pt x="17053" y="4547"/>
                    <a:pt x="17053" y="4547"/>
                  </a:cubicBezTo>
                  <a:cubicBezTo>
                    <a:pt x="16674" y="4295"/>
                    <a:pt x="16421" y="4042"/>
                    <a:pt x="16042" y="3789"/>
                  </a:cubicBezTo>
                  <a:cubicBezTo>
                    <a:pt x="16674" y="2021"/>
                    <a:pt x="16674" y="2021"/>
                    <a:pt x="16674" y="2021"/>
                  </a:cubicBezTo>
                  <a:cubicBezTo>
                    <a:pt x="16674" y="2021"/>
                    <a:pt x="16674" y="2021"/>
                    <a:pt x="16674" y="1895"/>
                  </a:cubicBezTo>
                  <a:cubicBezTo>
                    <a:pt x="16674" y="1768"/>
                    <a:pt x="16674" y="1642"/>
                    <a:pt x="16547" y="1642"/>
                  </a:cubicBezTo>
                  <a:cubicBezTo>
                    <a:pt x="16295" y="1516"/>
                    <a:pt x="16168" y="1516"/>
                    <a:pt x="16042" y="1768"/>
                  </a:cubicBezTo>
                  <a:cubicBezTo>
                    <a:pt x="14779" y="2905"/>
                    <a:pt x="14779" y="2905"/>
                    <a:pt x="14779" y="2905"/>
                  </a:cubicBezTo>
                  <a:cubicBezTo>
                    <a:pt x="14400" y="2779"/>
                    <a:pt x="14021" y="2653"/>
                    <a:pt x="13642" y="2526"/>
                  </a:cubicBezTo>
                  <a:cubicBezTo>
                    <a:pt x="13642" y="758"/>
                    <a:pt x="13642" y="758"/>
                    <a:pt x="13642" y="758"/>
                  </a:cubicBezTo>
                  <a:cubicBezTo>
                    <a:pt x="13642" y="632"/>
                    <a:pt x="13642" y="632"/>
                    <a:pt x="13642" y="632"/>
                  </a:cubicBezTo>
                  <a:cubicBezTo>
                    <a:pt x="13642" y="505"/>
                    <a:pt x="13516" y="379"/>
                    <a:pt x="13389" y="253"/>
                  </a:cubicBezTo>
                  <a:cubicBezTo>
                    <a:pt x="13263" y="253"/>
                    <a:pt x="13011" y="379"/>
                    <a:pt x="13011" y="505"/>
                  </a:cubicBezTo>
                  <a:cubicBezTo>
                    <a:pt x="12126" y="2147"/>
                    <a:pt x="12126" y="2147"/>
                    <a:pt x="12126" y="2147"/>
                  </a:cubicBezTo>
                  <a:cubicBezTo>
                    <a:pt x="11747" y="2021"/>
                    <a:pt x="11368" y="2021"/>
                    <a:pt x="10863" y="2021"/>
                  </a:cubicBezTo>
                  <a:cubicBezTo>
                    <a:pt x="10358" y="379"/>
                    <a:pt x="10358" y="379"/>
                    <a:pt x="10358" y="379"/>
                  </a:cubicBezTo>
                  <a:cubicBezTo>
                    <a:pt x="10358" y="126"/>
                    <a:pt x="10232" y="0"/>
                    <a:pt x="9979" y="0"/>
                  </a:cubicBezTo>
                  <a:cubicBezTo>
                    <a:pt x="9853" y="0"/>
                    <a:pt x="9726" y="126"/>
                    <a:pt x="9726" y="379"/>
                  </a:cubicBezTo>
                  <a:cubicBezTo>
                    <a:pt x="9726" y="379"/>
                    <a:pt x="9726" y="379"/>
                    <a:pt x="9726" y="379"/>
                  </a:cubicBezTo>
                  <a:cubicBezTo>
                    <a:pt x="9474" y="2147"/>
                    <a:pt x="9474" y="2147"/>
                    <a:pt x="9474" y="2147"/>
                  </a:cubicBezTo>
                  <a:cubicBezTo>
                    <a:pt x="8968" y="2147"/>
                    <a:pt x="8589" y="2274"/>
                    <a:pt x="8211" y="2400"/>
                  </a:cubicBezTo>
                  <a:cubicBezTo>
                    <a:pt x="7200" y="1011"/>
                    <a:pt x="7200" y="1011"/>
                    <a:pt x="7200" y="1011"/>
                  </a:cubicBezTo>
                  <a:cubicBezTo>
                    <a:pt x="7074" y="758"/>
                    <a:pt x="6947" y="632"/>
                    <a:pt x="6695" y="758"/>
                  </a:cubicBezTo>
                  <a:cubicBezTo>
                    <a:pt x="6568" y="758"/>
                    <a:pt x="6568" y="884"/>
                    <a:pt x="6568" y="1137"/>
                  </a:cubicBezTo>
                  <a:cubicBezTo>
                    <a:pt x="6568" y="1137"/>
                    <a:pt x="6568" y="1137"/>
                    <a:pt x="6568" y="1263"/>
                  </a:cubicBezTo>
                  <a:cubicBezTo>
                    <a:pt x="6821" y="2905"/>
                    <a:pt x="6821" y="2905"/>
                    <a:pt x="6821" y="2905"/>
                  </a:cubicBezTo>
                  <a:cubicBezTo>
                    <a:pt x="6442" y="3158"/>
                    <a:pt x="6063" y="3411"/>
                    <a:pt x="5684" y="3663"/>
                  </a:cubicBezTo>
                  <a:cubicBezTo>
                    <a:pt x="4295" y="2526"/>
                    <a:pt x="4295" y="2526"/>
                    <a:pt x="4295" y="2526"/>
                  </a:cubicBezTo>
                  <a:cubicBezTo>
                    <a:pt x="4168" y="2400"/>
                    <a:pt x="4042" y="2400"/>
                    <a:pt x="3789" y="2526"/>
                  </a:cubicBezTo>
                  <a:cubicBezTo>
                    <a:pt x="3789" y="2526"/>
                    <a:pt x="3663" y="2653"/>
                    <a:pt x="3663" y="2779"/>
                  </a:cubicBezTo>
                  <a:cubicBezTo>
                    <a:pt x="3663" y="2905"/>
                    <a:pt x="3789" y="2905"/>
                    <a:pt x="3789" y="3032"/>
                  </a:cubicBezTo>
                  <a:cubicBezTo>
                    <a:pt x="4547" y="4547"/>
                    <a:pt x="4547" y="4547"/>
                    <a:pt x="4547" y="4547"/>
                  </a:cubicBezTo>
                  <a:cubicBezTo>
                    <a:pt x="4295" y="4926"/>
                    <a:pt x="4042" y="5179"/>
                    <a:pt x="3789" y="5558"/>
                  </a:cubicBezTo>
                  <a:cubicBezTo>
                    <a:pt x="2147" y="4926"/>
                    <a:pt x="2147" y="4926"/>
                    <a:pt x="2147" y="4926"/>
                  </a:cubicBezTo>
                  <a:cubicBezTo>
                    <a:pt x="1895" y="4800"/>
                    <a:pt x="1768" y="4926"/>
                    <a:pt x="1642" y="5053"/>
                  </a:cubicBezTo>
                  <a:cubicBezTo>
                    <a:pt x="1642" y="5179"/>
                    <a:pt x="1516" y="5179"/>
                    <a:pt x="1516" y="5305"/>
                  </a:cubicBezTo>
                  <a:cubicBezTo>
                    <a:pt x="1516" y="5305"/>
                    <a:pt x="1642" y="5432"/>
                    <a:pt x="1768" y="5558"/>
                  </a:cubicBezTo>
                  <a:cubicBezTo>
                    <a:pt x="3032" y="6821"/>
                    <a:pt x="3032" y="6821"/>
                    <a:pt x="3032" y="6821"/>
                  </a:cubicBezTo>
                  <a:cubicBezTo>
                    <a:pt x="2779" y="7200"/>
                    <a:pt x="2653" y="7579"/>
                    <a:pt x="2526" y="7958"/>
                  </a:cubicBezTo>
                  <a:cubicBezTo>
                    <a:pt x="758" y="7958"/>
                    <a:pt x="758" y="7958"/>
                    <a:pt x="758" y="7958"/>
                  </a:cubicBezTo>
                  <a:cubicBezTo>
                    <a:pt x="505" y="7832"/>
                    <a:pt x="379" y="7958"/>
                    <a:pt x="253" y="8211"/>
                  </a:cubicBezTo>
                  <a:cubicBezTo>
                    <a:pt x="253" y="8211"/>
                    <a:pt x="253" y="8211"/>
                    <a:pt x="253" y="8211"/>
                  </a:cubicBezTo>
                  <a:cubicBezTo>
                    <a:pt x="253" y="8463"/>
                    <a:pt x="379" y="8589"/>
                    <a:pt x="505" y="8589"/>
                  </a:cubicBezTo>
                  <a:cubicBezTo>
                    <a:pt x="2147" y="9347"/>
                    <a:pt x="2147" y="9347"/>
                    <a:pt x="2147" y="9347"/>
                  </a:cubicBezTo>
                  <a:cubicBezTo>
                    <a:pt x="2021" y="9853"/>
                    <a:pt x="2021" y="10232"/>
                    <a:pt x="2021" y="10611"/>
                  </a:cubicBezTo>
                  <a:cubicBezTo>
                    <a:pt x="379" y="11242"/>
                    <a:pt x="379" y="11242"/>
                    <a:pt x="379" y="11242"/>
                  </a:cubicBezTo>
                  <a:cubicBezTo>
                    <a:pt x="126" y="11242"/>
                    <a:pt x="0" y="11368"/>
                    <a:pt x="0" y="11495"/>
                  </a:cubicBezTo>
                  <a:cubicBezTo>
                    <a:pt x="0" y="11495"/>
                    <a:pt x="0" y="11495"/>
                    <a:pt x="0" y="11495"/>
                  </a:cubicBezTo>
                  <a:cubicBezTo>
                    <a:pt x="0" y="11747"/>
                    <a:pt x="253" y="11874"/>
                    <a:pt x="379" y="11874"/>
                  </a:cubicBezTo>
                  <a:cubicBezTo>
                    <a:pt x="2147" y="12126"/>
                    <a:pt x="2147" y="12126"/>
                    <a:pt x="2147" y="12126"/>
                  </a:cubicBezTo>
                  <a:cubicBezTo>
                    <a:pt x="2147" y="12505"/>
                    <a:pt x="2274" y="13011"/>
                    <a:pt x="2400" y="13389"/>
                  </a:cubicBezTo>
                  <a:cubicBezTo>
                    <a:pt x="1011" y="14400"/>
                    <a:pt x="1011" y="14400"/>
                    <a:pt x="1011" y="14400"/>
                  </a:cubicBezTo>
                  <a:cubicBezTo>
                    <a:pt x="884" y="14400"/>
                    <a:pt x="758" y="14526"/>
                    <a:pt x="758" y="14653"/>
                  </a:cubicBezTo>
                  <a:cubicBezTo>
                    <a:pt x="758" y="14779"/>
                    <a:pt x="758" y="14779"/>
                    <a:pt x="758" y="14905"/>
                  </a:cubicBezTo>
                  <a:cubicBezTo>
                    <a:pt x="884" y="15032"/>
                    <a:pt x="1011" y="15158"/>
                    <a:pt x="1263" y="15032"/>
                  </a:cubicBezTo>
                  <a:cubicBezTo>
                    <a:pt x="3032" y="14779"/>
                    <a:pt x="3032" y="14779"/>
                    <a:pt x="3032" y="14779"/>
                  </a:cubicBezTo>
                  <a:cubicBezTo>
                    <a:pt x="3158" y="15158"/>
                    <a:pt x="3411" y="15537"/>
                    <a:pt x="3663" y="15789"/>
                  </a:cubicBezTo>
                  <a:cubicBezTo>
                    <a:pt x="2526" y="17305"/>
                    <a:pt x="2526" y="17305"/>
                    <a:pt x="2526" y="17305"/>
                  </a:cubicBezTo>
                  <a:cubicBezTo>
                    <a:pt x="2526" y="17305"/>
                    <a:pt x="2400" y="17432"/>
                    <a:pt x="2400" y="17558"/>
                  </a:cubicBezTo>
                  <a:cubicBezTo>
                    <a:pt x="2400" y="17558"/>
                    <a:pt x="2526" y="17684"/>
                    <a:pt x="2526" y="17684"/>
                  </a:cubicBezTo>
                  <a:cubicBezTo>
                    <a:pt x="2653" y="17937"/>
                    <a:pt x="2905" y="17937"/>
                    <a:pt x="3032" y="17811"/>
                  </a:cubicBezTo>
                  <a:cubicBezTo>
                    <a:pt x="4547" y="16926"/>
                    <a:pt x="4547" y="16926"/>
                    <a:pt x="4547" y="16926"/>
                  </a:cubicBezTo>
                  <a:cubicBezTo>
                    <a:pt x="4926" y="17305"/>
                    <a:pt x="5179" y="17558"/>
                    <a:pt x="5558" y="17811"/>
                  </a:cubicBezTo>
                  <a:cubicBezTo>
                    <a:pt x="4926" y="19453"/>
                    <a:pt x="4926" y="19453"/>
                    <a:pt x="4926" y="19453"/>
                  </a:cubicBezTo>
                  <a:cubicBezTo>
                    <a:pt x="4926" y="19579"/>
                    <a:pt x="4926" y="19579"/>
                    <a:pt x="4926" y="19705"/>
                  </a:cubicBezTo>
                  <a:cubicBezTo>
                    <a:pt x="4926" y="19832"/>
                    <a:pt x="4926" y="19832"/>
                    <a:pt x="5053" y="19958"/>
                  </a:cubicBezTo>
                  <a:cubicBezTo>
                    <a:pt x="5305" y="20084"/>
                    <a:pt x="5432" y="19958"/>
                    <a:pt x="5558" y="19832"/>
                  </a:cubicBezTo>
                  <a:cubicBezTo>
                    <a:pt x="6821" y="18568"/>
                    <a:pt x="6821" y="18568"/>
                    <a:pt x="6821" y="18568"/>
                  </a:cubicBezTo>
                  <a:cubicBezTo>
                    <a:pt x="7200" y="18821"/>
                    <a:pt x="7579" y="18947"/>
                    <a:pt x="7958" y="19074"/>
                  </a:cubicBezTo>
                  <a:cubicBezTo>
                    <a:pt x="7958" y="20842"/>
                    <a:pt x="7958" y="20842"/>
                    <a:pt x="7958" y="20842"/>
                  </a:cubicBezTo>
                  <a:cubicBezTo>
                    <a:pt x="7958" y="20842"/>
                    <a:pt x="7958" y="20968"/>
                    <a:pt x="7958" y="20968"/>
                  </a:cubicBezTo>
                  <a:cubicBezTo>
                    <a:pt x="7958" y="21095"/>
                    <a:pt x="8084" y="21221"/>
                    <a:pt x="8211" y="21221"/>
                  </a:cubicBezTo>
                  <a:cubicBezTo>
                    <a:pt x="8337" y="21347"/>
                    <a:pt x="8589" y="21221"/>
                    <a:pt x="8589" y="20968"/>
                  </a:cubicBezTo>
                  <a:cubicBezTo>
                    <a:pt x="9474" y="19453"/>
                    <a:pt x="9474" y="19453"/>
                    <a:pt x="9474" y="19453"/>
                  </a:cubicBezTo>
                  <a:cubicBezTo>
                    <a:pt x="9853" y="19453"/>
                    <a:pt x="10232" y="19579"/>
                    <a:pt x="10737" y="19579"/>
                  </a:cubicBezTo>
                  <a:cubicBezTo>
                    <a:pt x="11242" y="21221"/>
                    <a:pt x="11242" y="21221"/>
                    <a:pt x="11242" y="21221"/>
                  </a:cubicBezTo>
                  <a:cubicBezTo>
                    <a:pt x="11242" y="21474"/>
                    <a:pt x="11368" y="21600"/>
                    <a:pt x="11495" y="21600"/>
                  </a:cubicBezTo>
                  <a:cubicBezTo>
                    <a:pt x="11495" y="21600"/>
                    <a:pt x="11621" y="21600"/>
                    <a:pt x="11621" y="21600"/>
                  </a:cubicBezTo>
                  <a:cubicBezTo>
                    <a:pt x="11747" y="21600"/>
                    <a:pt x="11874" y="21347"/>
                    <a:pt x="11874" y="21221"/>
                  </a:cubicBezTo>
                  <a:cubicBezTo>
                    <a:pt x="11874" y="21221"/>
                    <a:pt x="11874" y="21221"/>
                    <a:pt x="11874" y="21221"/>
                  </a:cubicBezTo>
                  <a:cubicBezTo>
                    <a:pt x="12126" y="19453"/>
                    <a:pt x="12126" y="19453"/>
                    <a:pt x="12126" y="19453"/>
                  </a:cubicBezTo>
                  <a:cubicBezTo>
                    <a:pt x="12632" y="19326"/>
                    <a:pt x="13011" y="19326"/>
                    <a:pt x="13389" y="19200"/>
                  </a:cubicBezTo>
                  <a:cubicBezTo>
                    <a:pt x="14400" y="20589"/>
                    <a:pt x="14400" y="20589"/>
                    <a:pt x="14400" y="20589"/>
                  </a:cubicBezTo>
                  <a:cubicBezTo>
                    <a:pt x="14526" y="20842"/>
                    <a:pt x="14653" y="20842"/>
                    <a:pt x="14905" y="20842"/>
                  </a:cubicBezTo>
                  <a:cubicBezTo>
                    <a:pt x="15032" y="20716"/>
                    <a:pt x="15032" y="20589"/>
                    <a:pt x="15032" y="20463"/>
                  </a:cubicBezTo>
                  <a:cubicBezTo>
                    <a:pt x="15032" y="20463"/>
                    <a:pt x="15032" y="20337"/>
                    <a:pt x="15032" y="20337"/>
                  </a:cubicBezTo>
                  <a:cubicBezTo>
                    <a:pt x="14779" y="18568"/>
                    <a:pt x="14779" y="18568"/>
                    <a:pt x="14779" y="18568"/>
                  </a:cubicBezTo>
                  <a:cubicBezTo>
                    <a:pt x="15158" y="18442"/>
                    <a:pt x="15537" y="18189"/>
                    <a:pt x="15916" y="17937"/>
                  </a:cubicBezTo>
                  <a:cubicBezTo>
                    <a:pt x="17305" y="18947"/>
                    <a:pt x="17305" y="18947"/>
                    <a:pt x="17305" y="18947"/>
                  </a:cubicBezTo>
                  <a:cubicBezTo>
                    <a:pt x="17432" y="19200"/>
                    <a:pt x="17558" y="19200"/>
                    <a:pt x="17811" y="19074"/>
                  </a:cubicBezTo>
                  <a:cubicBezTo>
                    <a:pt x="17811" y="18947"/>
                    <a:pt x="17937" y="18821"/>
                    <a:pt x="17937" y="18821"/>
                  </a:cubicBezTo>
                  <a:cubicBezTo>
                    <a:pt x="17937" y="18695"/>
                    <a:pt x="17811" y="18568"/>
                    <a:pt x="17811" y="18568"/>
                  </a:cubicBezTo>
                  <a:cubicBezTo>
                    <a:pt x="17053" y="16926"/>
                    <a:pt x="17053" y="16926"/>
                    <a:pt x="17053" y="16926"/>
                  </a:cubicBezTo>
                  <a:cubicBezTo>
                    <a:pt x="17305" y="16674"/>
                    <a:pt x="17558" y="16421"/>
                    <a:pt x="17811" y="16042"/>
                  </a:cubicBezTo>
                  <a:cubicBezTo>
                    <a:pt x="19453" y="16547"/>
                    <a:pt x="19453" y="16547"/>
                    <a:pt x="19453" y="16547"/>
                  </a:cubicBezTo>
                  <a:cubicBezTo>
                    <a:pt x="19705" y="16674"/>
                    <a:pt x="19832" y="16674"/>
                    <a:pt x="19958" y="16547"/>
                  </a:cubicBezTo>
                  <a:cubicBezTo>
                    <a:pt x="19958" y="16421"/>
                    <a:pt x="20084" y="16421"/>
                    <a:pt x="20084" y="16295"/>
                  </a:cubicBezTo>
                  <a:cubicBezTo>
                    <a:pt x="20084" y="16168"/>
                    <a:pt x="19958" y="16042"/>
                    <a:pt x="19832" y="16042"/>
                  </a:cubicBezTo>
                  <a:cubicBezTo>
                    <a:pt x="18568" y="14779"/>
                    <a:pt x="18568" y="14779"/>
                    <a:pt x="18568" y="14779"/>
                  </a:cubicBezTo>
                  <a:cubicBezTo>
                    <a:pt x="18821" y="14400"/>
                    <a:pt x="18947" y="14021"/>
                    <a:pt x="19074" y="13642"/>
                  </a:cubicBezTo>
                  <a:cubicBezTo>
                    <a:pt x="20842" y="13642"/>
                    <a:pt x="20842" y="13642"/>
                    <a:pt x="20842" y="13642"/>
                  </a:cubicBezTo>
                  <a:cubicBezTo>
                    <a:pt x="21095" y="13642"/>
                    <a:pt x="21221" y="13516"/>
                    <a:pt x="21347" y="13389"/>
                  </a:cubicBezTo>
                  <a:cubicBezTo>
                    <a:pt x="21347" y="13389"/>
                    <a:pt x="21347" y="13263"/>
                    <a:pt x="21347" y="13263"/>
                  </a:cubicBezTo>
                  <a:cubicBezTo>
                    <a:pt x="21347" y="13137"/>
                    <a:pt x="21221" y="13011"/>
                    <a:pt x="21095" y="13011"/>
                  </a:cubicBezTo>
                  <a:cubicBezTo>
                    <a:pt x="19453" y="12126"/>
                    <a:pt x="19453" y="12126"/>
                    <a:pt x="19453" y="12126"/>
                  </a:cubicBezTo>
                  <a:cubicBezTo>
                    <a:pt x="19579" y="11747"/>
                    <a:pt x="19579" y="11368"/>
                    <a:pt x="19579" y="10863"/>
                  </a:cubicBezTo>
                  <a:lnTo>
                    <a:pt x="21221" y="10358"/>
                  </a:lnTo>
                  <a:close/>
                  <a:moveTo>
                    <a:pt x="10863" y="12758"/>
                  </a:moveTo>
                  <a:cubicBezTo>
                    <a:pt x="9726" y="12758"/>
                    <a:pt x="8842" y="11874"/>
                    <a:pt x="8842" y="10737"/>
                  </a:cubicBezTo>
                  <a:cubicBezTo>
                    <a:pt x="8842" y="9726"/>
                    <a:pt x="9726" y="8842"/>
                    <a:pt x="10863" y="8842"/>
                  </a:cubicBezTo>
                  <a:cubicBezTo>
                    <a:pt x="11874" y="8842"/>
                    <a:pt x="12758" y="9726"/>
                    <a:pt x="12758" y="10737"/>
                  </a:cubicBezTo>
                  <a:cubicBezTo>
                    <a:pt x="12758" y="11874"/>
                    <a:pt x="11874" y="12758"/>
                    <a:pt x="10863" y="1275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272421" y="0"/>
              <a:ext cx="93005" cy="93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21" y="10354"/>
                  </a:moveTo>
                  <a:cubicBezTo>
                    <a:pt x="21600" y="10354"/>
                    <a:pt x="21600" y="10175"/>
                    <a:pt x="21600" y="9997"/>
                  </a:cubicBezTo>
                  <a:cubicBezTo>
                    <a:pt x="21600" y="9997"/>
                    <a:pt x="21600" y="9997"/>
                    <a:pt x="21600" y="9997"/>
                  </a:cubicBezTo>
                  <a:cubicBezTo>
                    <a:pt x="21600" y="9818"/>
                    <a:pt x="21421" y="9640"/>
                    <a:pt x="21243" y="9640"/>
                  </a:cubicBezTo>
                  <a:cubicBezTo>
                    <a:pt x="19636" y="9461"/>
                    <a:pt x="19636" y="9461"/>
                    <a:pt x="19636" y="9461"/>
                  </a:cubicBezTo>
                  <a:cubicBezTo>
                    <a:pt x="19458" y="8926"/>
                    <a:pt x="19458" y="8569"/>
                    <a:pt x="19279" y="8212"/>
                  </a:cubicBezTo>
                  <a:cubicBezTo>
                    <a:pt x="20707" y="7140"/>
                    <a:pt x="20707" y="7140"/>
                    <a:pt x="20707" y="7140"/>
                  </a:cubicBezTo>
                  <a:cubicBezTo>
                    <a:pt x="20886" y="7140"/>
                    <a:pt x="20886" y="6962"/>
                    <a:pt x="20886" y="6783"/>
                  </a:cubicBezTo>
                  <a:cubicBezTo>
                    <a:pt x="20886" y="6783"/>
                    <a:pt x="20886" y="6783"/>
                    <a:pt x="20886" y="6783"/>
                  </a:cubicBezTo>
                  <a:cubicBezTo>
                    <a:pt x="20886" y="6605"/>
                    <a:pt x="20707" y="6426"/>
                    <a:pt x="20529" y="6605"/>
                  </a:cubicBezTo>
                  <a:cubicBezTo>
                    <a:pt x="18744" y="6783"/>
                    <a:pt x="18744" y="6783"/>
                    <a:pt x="18744" y="6783"/>
                  </a:cubicBezTo>
                  <a:cubicBezTo>
                    <a:pt x="18565" y="6426"/>
                    <a:pt x="18208" y="6069"/>
                    <a:pt x="18030" y="5712"/>
                  </a:cubicBezTo>
                  <a:cubicBezTo>
                    <a:pt x="19101" y="4284"/>
                    <a:pt x="19101" y="4284"/>
                    <a:pt x="19101" y="4284"/>
                  </a:cubicBezTo>
                  <a:cubicBezTo>
                    <a:pt x="19279" y="4284"/>
                    <a:pt x="19279" y="4106"/>
                    <a:pt x="19279" y="4106"/>
                  </a:cubicBezTo>
                  <a:cubicBezTo>
                    <a:pt x="19279" y="3927"/>
                    <a:pt x="19279" y="3927"/>
                    <a:pt x="19101" y="3749"/>
                  </a:cubicBezTo>
                  <a:cubicBezTo>
                    <a:pt x="19101" y="3749"/>
                    <a:pt x="18744" y="3570"/>
                    <a:pt x="18744" y="3749"/>
                  </a:cubicBezTo>
                  <a:cubicBezTo>
                    <a:pt x="17137" y="4641"/>
                    <a:pt x="17137" y="4641"/>
                    <a:pt x="17137" y="4641"/>
                  </a:cubicBezTo>
                  <a:cubicBezTo>
                    <a:pt x="16780" y="4284"/>
                    <a:pt x="16423" y="3927"/>
                    <a:pt x="16066" y="3749"/>
                  </a:cubicBezTo>
                  <a:cubicBezTo>
                    <a:pt x="16780" y="2142"/>
                    <a:pt x="16780" y="2142"/>
                    <a:pt x="16780" y="2142"/>
                  </a:cubicBezTo>
                  <a:cubicBezTo>
                    <a:pt x="16780" y="1964"/>
                    <a:pt x="16780" y="1964"/>
                    <a:pt x="16780" y="1964"/>
                  </a:cubicBezTo>
                  <a:cubicBezTo>
                    <a:pt x="16780" y="1785"/>
                    <a:pt x="16780" y="1607"/>
                    <a:pt x="16602" y="1607"/>
                  </a:cubicBezTo>
                  <a:cubicBezTo>
                    <a:pt x="16423" y="1428"/>
                    <a:pt x="16245" y="1607"/>
                    <a:pt x="16066" y="1785"/>
                  </a:cubicBezTo>
                  <a:cubicBezTo>
                    <a:pt x="14817" y="3035"/>
                    <a:pt x="14817" y="3035"/>
                    <a:pt x="14817" y="3035"/>
                  </a:cubicBezTo>
                  <a:cubicBezTo>
                    <a:pt x="14460" y="2678"/>
                    <a:pt x="14102" y="2678"/>
                    <a:pt x="13745" y="2499"/>
                  </a:cubicBezTo>
                  <a:cubicBezTo>
                    <a:pt x="13745" y="714"/>
                    <a:pt x="13745" y="714"/>
                    <a:pt x="13745" y="714"/>
                  </a:cubicBezTo>
                  <a:cubicBezTo>
                    <a:pt x="13745" y="714"/>
                    <a:pt x="13745" y="714"/>
                    <a:pt x="13745" y="536"/>
                  </a:cubicBezTo>
                  <a:cubicBezTo>
                    <a:pt x="13745" y="357"/>
                    <a:pt x="13567" y="357"/>
                    <a:pt x="13388" y="179"/>
                  </a:cubicBezTo>
                  <a:cubicBezTo>
                    <a:pt x="13210" y="179"/>
                    <a:pt x="13031" y="357"/>
                    <a:pt x="13031" y="536"/>
                  </a:cubicBezTo>
                  <a:cubicBezTo>
                    <a:pt x="12317" y="2142"/>
                    <a:pt x="12317" y="2142"/>
                    <a:pt x="12317" y="2142"/>
                  </a:cubicBezTo>
                  <a:cubicBezTo>
                    <a:pt x="11782" y="1964"/>
                    <a:pt x="11425" y="1964"/>
                    <a:pt x="10889" y="1964"/>
                  </a:cubicBezTo>
                  <a:cubicBezTo>
                    <a:pt x="10532" y="357"/>
                    <a:pt x="10532" y="357"/>
                    <a:pt x="10532" y="357"/>
                  </a:cubicBezTo>
                  <a:cubicBezTo>
                    <a:pt x="10354" y="179"/>
                    <a:pt x="10354" y="0"/>
                    <a:pt x="9997" y="0"/>
                  </a:cubicBezTo>
                  <a:cubicBezTo>
                    <a:pt x="9818" y="0"/>
                    <a:pt x="9818" y="179"/>
                    <a:pt x="9818" y="357"/>
                  </a:cubicBezTo>
                  <a:cubicBezTo>
                    <a:pt x="9818" y="357"/>
                    <a:pt x="9818" y="357"/>
                    <a:pt x="9818" y="357"/>
                  </a:cubicBezTo>
                  <a:cubicBezTo>
                    <a:pt x="9461" y="2142"/>
                    <a:pt x="9461" y="2142"/>
                    <a:pt x="9461" y="2142"/>
                  </a:cubicBezTo>
                  <a:cubicBezTo>
                    <a:pt x="9104" y="2142"/>
                    <a:pt x="8569" y="2321"/>
                    <a:pt x="8212" y="2321"/>
                  </a:cubicBezTo>
                  <a:cubicBezTo>
                    <a:pt x="7140" y="893"/>
                    <a:pt x="7140" y="893"/>
                    <a:pt x="7140" y="893"/>
                  </a:cubicBezTo>
                  <a:cubicBezTo>
                    <a:pt x="7140" y="714"/>
                    <a:pt x="6962" y="714"/>
                    <a:pt x="6783" y="714"/>
                  </a:cubicBezTo>
                  <a:cubicBezTo>
                    <a:pt x="6605" y="714"/>
                    <a:pt x="6605" y="893"/>
                    <a:pt x="6605" y="1071"/>
                  </a:cubicBezTo>
                  <a:cubicBezTo>
                    <a:pt x="6605" y="1071"/>
                    <a:pt x="6605" y="1071"/>
                    <a:pt x="6605" y="1250"/>
                  </a:cubicBezTo>
                  <a:cubicBezTo>
                    <a:pt x="6783" y="3035"/>
                    <a:pt x="6783" y="3035"/>
                    <a:pt x="6783" y="3035"/>
                  </a:cubicBezTo>
                  <a:cubicBezTo>
                    <a:pt x="6426" y="3213"/>
                    <a:pt x="6069" y="3392"/>
                    <a:pt x="5712" y="3570"/>
                  </a:cubicBezTo>
                  <a:cubicBezTo>
                    <a:pt x="4284" y="2499"/>
                    <a:pt x="4284" y="2499"/>
                    <a:pt x="4284" y="2499"/>
                  </a:cubicBezTo>
                  <a:cubicBezTo>
                    <a:pt x="4284" y="2321"/>
                    <a:pt x="3927" y="2321"/>
                    <a:pt x="3927" y="2499"/>
                  </a:cubicBezTo>
                  <a:cubicBezTo>
                    <a:pt x="3749" y="2499"/>
                    <a:pt x="3749" y="2678"/>
                    <a:pt x="3749" y="2678"/>
                  </a:cubicBezTo>
                  <a:cubicBezTo>
                    <a:pt x="3749" y="2856"/>
                    <a:pt x="3749" y="2856"/>
                    <a:pt x="3749" y="3035"/>
                  </a:cubicBezTo>
                  <a:cubicBezTo>
                    <a:pt x="4641" y="4641"/>
                    <a:pt x="4641" y="4641"/>
                    <a:pt x="4641" y="4641"/>
                  </a:cubicBezTo>
                  <a:cubicBezTo>
                    <a:pt x="4284" y="4820"/>
                    <a:pt x="4106" y="5177"/>
                    <a:pt x="3749" y="5534"/>
                  </a:cubicBezTo>
                  <a:cubicBezTo>
                    <a:pt x="2142" y="4998"/>
                    <a:pt x="2142" y="4998"/>
                    <a:pt x="2142" y="4998"/>
                  </a:cubicBezTo>
                  <a:cubicBezTo>
                    <a:pt x="1964" y="4820"/>
                    <a:pt x="1785" y="4820"/>
                    <a:pt x="1607" y="4998"/>
                  </a:cubicBezTo>
                  <a:cubicBezTo>
                    <a:pt x="1607" y="5177"/>
                    <a:pt x="1607" y="5177"/>
                    <a:pt x="1607" y="5177"/>
                  </a:cubicBezTo>
                  <a:cubicBezTo>
                    <a:pt x="1607" y="5355"/>
                    <a:pt x="1607" y="5534"/>
                    <a:pt x="1785" y="5534"/>
                  </a:cubicBezTo>
                  <a:cubicBezTo>
                    <a:pt x="3035" y="6783"/>
                    <a:pt x="3035" y="6783"/>
                    <a:pt x="3035" y="6783"/>
                  </a:cubicBezTo>
                  <a:cubicBezTo>
                    <a:pt x="2856" y="7140"/>
                    <a:pt x="2678" y="7498"/>
                    <a:pt x="2499" y="8033"/>
                  </a:cubicBezTo>
                  <a:cubicBezTo>
                    <a:pt x="714" y="7855"/>
                    <a:pt x="714" y="7855"/>
                    <a:pt x="714" y="7855"/>
                  </a:cubicBezTo>
                  <a:cubicBezTo>
                    <a:pt x="536" y="7855"/>
                    <a:pt x="357" y="8033"/>
                    <a:pt x="357" y="8212"/>
                  </a:cubicBezTo>
                  <a:cubicBezTo>
                    <a:pt x="357" y="8212"/>
                    <a:pt x="357" y="8212"/>
                    <a:pt x="357" y="8212"/>
                  </a:cubicBezTo>
                  <a:cubicBezTo>
                    <a:pt x="357" y="8390"/>
                    <a:pt x="357" y="8569"/>
                    <a:pt x="536" y="8569"/>
                  </a:cubicBezTo>
                  <a:cubicBezTo>
                    <a:pt x="2142" y="9461"/>
                    <a:pt x="2142" y="9461"/>
                    <a:pt x="2142" y="9461"/>
                  </a:cubicBezTo>
                  <a:cubicBezTo>
                    <a:pt x="2142" y="9818"/>
                    <a:pt x="1964" y="10175"/>
                    <a:pt x="1964" y="10711"/>
                  </a:cubicBezTo>
                  <a:cubicBezTo>
                    <a:pt x="357" y="11246"/>
                    <a:pt x="357" y="11246"/>
                    <a:pt x="357" y="11246"/>
                  </a:cubicBezTo>
                  <a:cubicBezTo>
                    <a:pt x="179" y="11246"/>
                    <a:pt x="0" y="11425"/>
                    <a:pt x="0" y="11603"/>
                  </a:cubicBezTo>
                  <a:cubicBezTo>
                    <a:pt x="0" y="11603"/>
                    <a:pt x="0" y="11603"/>
                    <a:pt x="0" y="11603"/>
                  </a:cubicBezTo>
                  <a:cubicBezTo>
                    <a:pt x="0" y="11782"/>
                    <a:pt x="179" y="11960"/>
                    <a:pt x="357" y="11960"/>
                  </a:cubicBezTo>
                  <a:cubicBezTo>
                    <a:pt x="2142" y="12139"/>
                    <a:pt x="2142" y="12139"/>
                    <a:pt x="2142" y="12139"/>
                  </a:cubicBezTo>
                  <a:cubicBezTo>
                    <a:pt x="2142" y="12674"/>
                    <a:pt x="2321" y="13031"/>
                    <a:pt x="2499" y="13388"/>
                  </a:cubicBezTo>
                  <a:cubicBezTo>
                    <a:pt x="893" y="14460"/>
                    <a:pt x="893" y="14460"/>
                    <a:pt x="893" y="14460"/>
                  </a:cubicBezTo>
                  <a:cubicBezTo>
                    <a:pt x="893" y="14460"/>
                    <a:pt x="714" y="14638"/>
                    <a:pt x="714" y="14817"/>
                  </a:cubicBezTo>
                  <a:cubicBezTo>
                    <a:pt x="714" y="14817"/>
                    <a:pt x="714" y="14817"/>
                    <a:pt x="714" y="14817"/>
                  </a:cubicBezTo>
                  <a:cubicBezTo>
                    <a:pt x="893" y="14995"/>
                    <a:pt x="1071" y="15174"/>
                    <a:pt x="1250" y="14995"/>
                  </a:cubicBezTo>
                  <a:cubicBezTo>
                    <a:pt x="3035" y="14817"/>
                    <a:pt x="3035" y="14817"/>
                    <a:pt x="3035" y="14817"/>
                  </a:cubicBezTo>
                  <a:cubicBezTo>
                    <a:pt x="3213" y="15174"/>
                    <a:pt x="3392" y="15531"/>
                    <a:pt x="3570" y="15888"/>
                  </a:cubicBezTo>
                  <a:cubicBezTo>
                    <a:pt x="2499" y="17316"/>
                    <a:pt x="2499" y="17316"/>
                    <a:pt x="2499" y="17316"/>
                  </a:cubicBezTo>
                  <a:cubicBezTo>
                    <a:pt x="2499" y="17316"/>
                    <a:pt x="2499" y="17494"/>
                    <a:pt x="2499" y="17494"/>
                  </a:cubicBezTo>
                  <a:cubicBezTo>
                    <a:pt x="2499" y="17673"/>
                    <a:pt x="2499" y="17673"/>
                    <a:pt x="2499" y="17851"/>
                  </a:cubicBezTo>
                  <a:cubicBezTo>
                    <a:pt x="2678" y="17851"/>
                    <a:pt x="2856" y="18030"/>
                    <a:pt x="3035" y="17851"/>
                  </a:cubicBezTo>
                  <a:cubicBezTo>
                    <a:pt x="4641" y="16959"/>
                    <a:pt x="4641" y="16959"/>
                    <a:pt x="4641" y="16959"/>
                  </a:cubicBezTo>
                  <a:cubicBezTo>
                    <a:pt x="4998" y="17316"/>
                    <a:pt x="5177" y="17673"/>
                    <a:pt x="5534" y="17851"/>
                  </a:cubicBezTo>
                  <a:cubicBezTo>
                    <a:pt x="4998" y="19458"/>
                    <a:pt x="4998" y="19458"/>
                    <a:pt x="4998" y="19458"/>
                  </a:cubicBezTo>
                  <a:cubicBezTo>
                    <a:pt x="4998" y="19636"/>
                    <a:pt x="4998" y="19636"/>
                    <a:pt x="4998" y="19636"/>
                  </a:cubicBezTo>
                  <a:cubicBezTo>
                    <a:pt x="4998" y="19815"/>
                    <a:pt x="4998" y="19993"/>
                    <a:pt x="5177" y="19993"/>
                  </a:cubicBezTo>
                  <a:cubicBezTo>
                    <a:pt x="5355" y="20172"/>
                    <a:pt x="5534" y="19993"/>
                    <a:pt x="5534" y="19993"/>
                  </a:cubicBezTo>
                  <a:cubicBezTo>
                    <a:pt x="6783" y="18565"/>
                    <a:pt x="6783" y="18565"/>
                    <a:pt x="6783" y="18565"/>
                  </a:cubicBezTo>
                  <a:cubicBezTo>
                    <a:pt x="7140" y="18922"/>
                    <a:pt x="7676" y="18922"/>
                    <a:pt x="8033" y="19101"/>
                  </a:cubicBezTo>
                  <a:cubicBezTo>
                    <a:pt x="8033" y="20886"/>
                    <a:pt x="8033" y="20886"/>
                    <a:pt x="8033" y="20886"/>
                  </a:cubicBezTo>
                  <a:cubicBezTo>
                    <a:pt x="8033" y="20886"/>
                    <a:pt x="8033" y="20886"/>
                    <a:pt x="8033" y="21064"/>
                  </a:cubicBezTo>
                  <a:cubicBezTo>
                    <a:pt x="8033" y="21243"/>
                    <a:pt x="8033" y="21243"/>
                    <a:pt x="8212" y="21421"/>
                  </a:cubicBezTo>
                  <a:cubicBezTo>
                    <a:pt x="8390" y="21421"/>
                    <a:pt x="8569" y="21243"/>
                    <a:pt x="8747" y="21064"/>
                  </a:cubicBezTo>
                  <a:cubicBezTo>
                    <a:pt x="9461" y="19458"/>
                    <a:pt x="9461" y="19458"/>
                    <a:pt x="9461" y="19458"/>
                  </a:cubicBezTo>
                  <a:cubicBezTo>
                    <a:pt x="9818" y="19636"/>
                    <a:pt x="10354" y="19636"/>
                    <a:pt x="10711" y="19636"/>
                  </a:cubicBezTo>
                  <a:cubicBezTo>
                    <a:pt x="11246" y="21243"/>
                    <a:pt x="11246" y="21243"/>
                    <a:pt x="11246" y="21243"/>
                  </a:cubicBezTo>
                  <a:cubicBezTo>
                    <a:pt x="11246" y="21421"/>
                    <a:pt x="11425" y="21600"/>
                    <a:pt x="11603" y="21600"/>
                  </a:cubicBezTo>
                  <a:cubicBezTo>
                    <a:pt x="11603" y="21600"/>
                    <a:pt x="11603" y="21600"/>
                    <a:pt x="11603" y="21600"/>
                  </a:cubicBezTo>
                  <a:cubicBezTo>
                    <a:pt x="11782" y="21600"/>
                    <a:pt x="11960" y="21421"/>
                    <a:pt x="11960" y="21243"/>
                  </a:cubicBezTo>
                  <a:cubicBezTo>
                    <a:pt x="11960" y="21243"/>
                    <a:pt x="11960" y="21243"/>
                    <a:pt x="11960" y="21243"/>
                  </a:cubicBezTo>
                  <a:cubicBezTo>
                    <a:pt x="12139" y="19458"/>
                    <a:pt x="12139" y="19458"/>
                    <a:pt x="12139" y="19458"/>
                  </a:cubicBezTo>
                  <a:cubicBezTo>
                    <a:pt x="12674" y="19458"/>
                    <a:pt x="13031" y="19279"/>
                    <a:pt x="13388" y="19279"/>
                  </a:cubicBezTo>
                  <a:cubicBezTo>
                    <a:pt x="14460" y="20707"/>
                    <a:pt x="14460" y="20707"/>
                    <a:pt x="14460" y="20707"/>
                  </a:cubicBezTo>
                  <a:cubicBezTo>
                    <a:pt x="14638" y="20886"/>
                    <a:pt x="14817" y="20886"/>
                    <a:pt x="14995" y="20886"/>
                  </a:cubicBezTo>
                  <a:cubicBezTo>
                    <a:pt x="14995" y="20886"/>
                    <a:pt x="15174" y="20707"/>
                    <a:pt x="15174" y="20529"/>
                  </a:cubicBezTo>
                  <a:cubicBezTo>
                    <a:pt x="15174" y="20529"/>
                    <a:pt x="15174" y="20529"/>
                    <a:pt x="15174" y="20350"/>
                  </a:cubicBezTo>
                  <a:cubicBezTo>
                    <a:pt x="14817" y="18565"/>
                    <a:pt x="14817" y="18565"/>
                    <a:pt x="14817" y="18565"/>
                  </a:cubicBezTo>
                  <a:cubicBezTo>
                    <a:pt x="15174" y="18387"/>
                    <a:pt x="15531" y="18208"/>
                    <a:pt x="15888" y="18030"/>
                  </a:cubicBezTo>
                  <a:cubicBezTo>
                    <a:pt x="17316" y="19101"/>
                    <a:pt x="17316" y="19101"/>
                    <a:pt x="17316" y="19101"/>
                  </a:cubicBezTo>
                  <a:cubicBezTo>
                    <a:pt x="17494" y="19279"/>
                    <a:pt x="17673" y="19279"/>
                    <a:pt x="17851" y="19101"/>
                  </a:cubicBezTo>
                  <a:cubicBezTo>
                    <a:pt x="17851" y="19101"/>
                    <a:pt x="18030" y="18922"/>
                    <a:pt x="18030" y="18922"/>
                  </a:cubicBezTo>
                  <a:cubicBezTo>
                    <a:pt x="18030" y="18744"/>
                    <a:pt x="17851" y="18744"/>
                    <a:pt x="17851" y="18565"/>
                  </a:cubicBezTo>
                  <a:cubicBezTo>
                    <a:pt x="17137" y="16959"/>
                    <a:pt x="17137" y="16959"/>
                    <a:pt x="17137" y="16959"/>
                  </a:cubicBezTo>
                  <a:cubicBezTo>
                    <a:pt x="17316" y="16780"/>
                    <a:pt x="17673" y="16423"/>
                    <a:pt x="17851" y="16066"/>
                  </a:cubicBezTo>
                  <a:cubicBezTo>
                    <a:pt x="19636" y="16602"/>
                    <a:pt x="19636" y="16602"/>
                    <a:pt x="19636" y="16602"/>
                  </a:cubicBezTo>
                  <a:cubicBezTo>
                    <a:pt x="19815" y="16780"/>
                    <a:pt x="19993" y="16780"/>
                    <a:pt x="19993" y="16602"/>
                  </a:cubicBezTo>
                  <a:cubicBezTo>
                    <a:pt x="20172" y="16423"/>
                    <a:pt x="20172" y="16423"/>
                    <a:pt x="20172" y="16423"/>
                  </a:cubicBezTo>
                  <a:cubicBezTo>
                    <a:pt x="20172" y="16245"/>
                    <a:pt x="19993" y="16066"/>
                    <a:pt x="19993" y="16066"/>
                  </a:cubicBezTo>
                  <a:cubicBezTo>
                    <a:pt x="18744" y="14817"/>
                    <a:pt x="18744" y="14817"/>
                    <a:pt x="18744" y="14817"/>
                  </a:cubicBezTo>
                  <a:cubicBezTo>
                    <a:pt x="18922" y="14460"/>
                    <a:pt x="19101" y="14102"/>
                    <a:pt x="19101" y="13567"/>
                  </a:cubicBezTo>
                  <a:cubicBezTo>
                    <a:pt x="20886" y="13745"/>
                    <a:pt x="20886" y="13745"/>
                    <a:pt x="20886" y="13745"/>
                  </a:cubicBezTo>
                  <a:cubicBezTo>
                    <a:pt x="21064" y="13745"/>
                    <a:pt x="21421" y="13567"/>
                    <a:pt x="21421" y="13388"/>
                  </a:cubicBezTo>
                  <a:cubicBezTo>
                    <a:pt x="21421" y="13388"/>
                    <a:pt x="21421" y="13388"/>
                    <a:pt x="21421" y="13388"/>
                  </a:cubicBezTo>
                  <a:cubicBezTo>
                    <a:pt x="21421" y="13210"/>
                    <a:pt x="21243" y="13031"/>
                    <a:pt x="21064" y="13031"/>
                  </a:cubicBezTo>
                  <a:cubicBezTo>
                    <a:pt x="19458" y="12139"/>
                    <a:pt x="19458" y="12139"/>
                    <a:pt x="19458" y="12139"/>
                  </a:cubicBezTo>
                  <a:cubicBezTo>
                    <a:pt x="19636" y="11782"/>
                    <a:pt x="19636" y="11425"/>
                    <a:pt x="19636" y="10889"/>
                  </a:cubicBezTo>
                  <a:lnTo>
                    <a:pt x="21421" y="10354"/>
                  </a:lnTo>
                  <a:close/>
                  <a:moveTo>
                    <a:pt x="10889" y="12853"/>
                  </a:moveTo>
                  <a:cubicBezTo>
                    <a:pt x="9818" y="12853"/>
                    <a:pt x="8926" y="11960"/>
                    <a:pt x="8926" y="10889"/>
                  </a:cubicBezTo>
                  <a:cubicBezTo>
                    <a:pt x="8926" y="9640"/>
                    <a:pt x="9818" y="8747"/>
                    <a:pt x="10889" y="8747"/>
                  </a:cubicBezTo>
                  <a:cubicBezTo>
                    <a:pt x="11960" y="8747"/>
                    <a:pt x="12853" y="9640"/>
                    <a:pt x="12853" y="10889"/>
                  </a:cubicBezTo>
                  <a:cubicBezTo>
                    <a:pt x="12853" y="11960"/>
                    <a:pt x="11960" y="12853"/>
                    <a:pt x="10889" y="128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329329" y="167007"/>
              <a:ext cx="35121" cy="3529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1694" y="234986"/>
              <a:ext cx="23739" cy="2451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-1" y="162431"/>
              <a:ext cx="485884" cy="547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29" h="21600" extrusionOk="0">
                  <a:moveTo>
                    <a:pt x="17349" y="10054"/>
                  </a:moveTo>
                  <a:cubicBezTo>
                    <a:pt x="20718" y="4265"/>
                    <a:pt x="17980" y="0"/>
                    <a:pt x="17980" y="0"/>
                  </a:cubicBezTo>
                  <a:cubicBezTo>
                    <a:pt x="16506" y="0"/>
                    <a:pt x="16506" y="0"/>
                    <a:pt x="16506" y="0"/>
                  </a:cubicBezTo>
                  <a:cubicBezTo>
                    <a:pt x="16536" y="122"/>
                    <a:pt x="16566" y="274"/>
                    <a:pt x="16597" y="396"/>
                  </a:cubicBezTo>
                  <a:cubicBezTo>
                    <a:pt x="17198" y="487"/>
                    <a:pt x="17198" y="487"/>
                    <a:pt x="17198" y="487"/>
                  </a:cubicBezTo>
                  <a:cubicBezTo>
                    <a:pt x="17258" y="487"/>
                    <a:pt x="17319" y="548"/>
                    <a:pt x="17319" y="609"/>
                  </a:cubicBezTo>
                  <a:cubicBezTo>
                    <a:pt x="17319" y="609"/>
                    <a:pt x="17319" y="609"/>
                    <a:pt x="17319" y="609"/>
                  </a:cubicBezTo>
                  <a:cubicBezTo>
                    <a:pt x="17319" y="701"/>
                    <a:pt x="17288" y="731"/>
                    <a:pt x="17198" y="731"/>
                  </a:cubicBezTo>
                  <a:cubicBezTo>
                    <a:pt x="16627" y="914"/>
                    <a:pt x="16627" y="914"/>
                    <a:pt x="16627" y="914"/>
                  </a:cubicBezTo>
                  <a:cubicBezTo>
                    <a:pt x="16627" y="1066"/>
                    <a:pt x="16597" y="1219"/>
                    <a:pt x="16597" y="1371"/>
                  </a:cubicBezTo>
                  <a:cubicBezTo>
                    <a:pt x="17138" y="1645"/>
                    <a:pt x="17138" y="1645"/>
                    <a:pt x="17138" y="1645"/>
                  </a:cubicBezTo>
                  <a:cubicBezTo>
                    <a:pt x="17198" y="1676"/>
                    <a:pt x="17228" y="1706"/>
                    <a:pt x="17228" y="1767"/>
                  </a:cubicBezTo>
                  <a:cubicBezTo>
                    <a:pt x="17228" y="1767"/>
                    <a:pt x="17228" y="1797"/>
                    <a:pt x="17228" y="1797"/>
                  </a:cubicBezTo>
                  <a:cubicBezTo>
                    <a:pt x="17198" y="1858"/>
                    <a:pt x="17138" y="1889"/>
                    <a:pt x="17078" y="1889"/>
                  </a:cubicBezTo>
                  <a:cubicBezTo>
                    <a:pt x="16476" y="1889"/>
                    <a:pt x="16476" y="1889"/>
                    <a:pt x="16476" y="1889"/>
                  </a:cubicBezTo>
                  <a:cubicBezTo>
                    <a:pt x="16416" y="2011"/>
                    <a:pt x="16356" y="2163"/>
                    <a:pt x="16296" y="2285"/>
                  </a:cubicBezTo>
                  <a:cubicBezTo>
                    <a:pt x="16717" y="2711"/>
                    <a:pt x="16717" y="2711"/>
                    <a:pt x="16717" y="2711"/>
                  </a:cubicBezTo>
                  <a:cubicBezTo>
                    <a:pt x="16777" y="2742"/>
                    <a:pt x="16777" y="2772"/>
                    <a:pt x="16777" y="2833"/>
                  </a:cubicBezTo>
                  <a:cubicBezTo>
                    <a:pt x="16777" y="2864"/>
                    <a:pt x="16777" y="2864"/>
                    <a:pt x="16777" y="2894"/>
                  </a:cubicBezTo>
                  <a:cubicBezTo>
                    <a:pt x="16717" y="2955"/>
                    <a:pt x="16657" y="2955"/>
                    <a:pt x="16597" y="2925"/>
                  </a:cubicBezTo>
                  <a:cubicBezTo>
                    <a:pt x="16025" y="2742"/>
                    <a:pt x="16025" y="2742"/>
                    <a:pt x="16025" y="2742"/>
                  </a:cubicBezTo>
                  <a:cubicBezTo>
                    <a:pt x="15935" y="2864"/>
                    <a:pt x="15844" y="2955"/>
                    <a:pt x="15724" y="3077"/>
                  </a:cubicBezTo>
                  <a:cubicBezTo>
                    <a:pt x="16025" y="3625"/>
                    <a:pt x="16025" y="3625"/>
                    <a:pt x="16025" y="3625"/>
                  </a:cubicBezTo>
                  <a:cubicBezTo>
                    <a:pt x="16025" y="3656"/>
                    <a:pt x="16055" y="3656"/>
                    <a:pt x="16055" y="3686"/>
                  </a:cubicBezTo>
                  <a:cubicBezTo>
                    <a:pt x="16055" y="3717"/>
                    <a:pt x="16025" y="3778"/>
                    <a:pt x="15995" y="3778"/>
                  </a:cubicBezTo>
                  <a:cubicBezTo>
                    <a:pt x="15935" y="3839"/>
                    <a:pt x="15875" y="3839"/>
                    <a:pt x="15814" y="3778"/>
                  </a:cubicBezTo>
                  <a:cubicBezTo>
                    <a:pt x="15333" y="3412"/>
                    <a:pt x="15333" y="3412"/>
                    <a:pt x="15333" y="3412"/>
                  </a:cubicBezTo>
                  <a:cubicBezTo>
                    <a:pt x="15213" y="3473"/>
                    <a:pt x="15092" y="3564"/>
                    <a:pt x="14972" y="3625"/>
                  </a:cubicBezTo>
                  <a:cubicBezTo>
                    <a:pt x="15062" y="4235"/>
                    <a:pt x="15062" y="4235"/>
                    <a:pt x="15062" y="4235"/>
                  </a:cubicBezTo>
                  <a:cubicBezTo>
                    <a:pt x="15062" y="4265"/>
                    <a:pt x="15062" y="4265"/>
                    <a:pt x="15062" y="4296"/>
                  </a:cubicBezTo>
                  <a:cubicBezTo>
                    <a:pt x="15062" y="4326"/>
                    <a:pt x="15032" y="4387"/>
                    <a:pt x="15002" y="4417"/>
                  </a:cubicBezTo>
                  <a:cubicBezTo>
                    <a:pt x="14942" y="4417"/>
                    <a:pt x="14852" y="4387"/>
                    <a:pt x="14822" y="4326"/>
                  </a:cubicBezTo>
                  <a:cubicBezTo>
                    <a:pt x="14491" y="3839"/>
                    <a:pt x="14491" y="3839"/>
                    <a:pt x="14491" y="3839"/>
                  </a:cubicBezTo>
                  <a:cubicBezTo>
                    <a:pt x="14340" y="3869"/>
                    <a:pt x="14190" y="3900"/>
                    <a:pt x="14070" y="3930"/>
                  </a:cubicBezTo>
                  <a:cubicBezTo>
                    <a:pt x="13949" y="4539"/>
                    <a:pt x="13949" y="4539"/>
                    <a:pt x="13949" y="4539"/>
                  </a:cubicBezTo>
                  <a:cubicBezTo>
                    <a:pt x="13949" y="4539"/>
                    <a:pt x="13949" y="4539"/>
                    <a:pt x="13949" y="4539"/>
                  </a:cubicBezTo>
                  <a:cubicBezTo>
                    <a:pt x="13949" y="4600"/>
                    <a:pt x="13919" y="4661"/>
                    <a:pt x="13859" y="4661"/>
                  </a:cubicBezTo>
                  <a:cubicBezTo>
                    <a:pt x="13859" y="4661"/>
                    <a:pt x="13859" y="4661"/>
                    <a:pt x="13829" y="4661"/>
                  </a:cubicBezTo>
                  <a:cubicBezTo>
                    <a:pt x="13769" y="4661"/>
                    <a:pt x="13739" y="4631"/>
                    <a:pt x="13709" y="4570"/>
                  </a:cubicBezTo>
                  <a:cubicBezTo>
                    <a:pt x="13528" y="3961"/>
                    <a:pt x="13528" y="3961"/>
                    <a:pt x="13528" y="3961"/>
                  </a:cubicBezTo>
                  <a:cubicBezTo>
                    <a:pt x="13408" y="3961"/>
                    <a:pt x="13257" y="3961"/>
                    <a:pt x="13107" y="3930"/>
                  </a:cubicBezTo>
                  <a:cubicBezTo>
                    <a:pt x="12836" y="4478"/>
                    <a:pt x="12836" y="4478"/>
                    <a:pt x="12836" y="4478"/>
                  </a:cubicBezTo>
                  <a:cubicBezTo>
                    <a:pt x="12806" y="4539"/>
                    <a:pt x="12746" y="4600"/>
                    <a:pt x="12686" y="4570"/>
                  </a:cubicBezTo>
                  <a:cubicBezTo>
                    <a:pt x="12626" y="4570"/>
                    <a:pt x="12595" y="4509"/>
                    <a:pt x="12595" y="4448"/>
                  </a:cubicBezTo>
                  <a:cubicBezTo>
                    <a:pt x="12595" y="4448"/>
                    <a:pt x="12595" y="4448"/>
                    <a:pt x="12595" y="4417"/>
                  </a:cubicBezTo>
                  <a:cubicBezTo>
                    <a:pt x="12595" y="3808"/>
                    <a:pt x="12595" y="3808"/>
                    <a:pt x="12595" y="3808"/>
                  </a:cubicBezTo>
                  <a:cubicBezTo>
                    <a:pt x="12475" y="3747"/>
                    <a:pt x="12325" y="3686"/>
                    <a:pt x="12204" y="3625"/>
                  </a:cubicBezTo>
                  <a:cubicBezTo>
                    <a:pt x="11753" y="4082"/>
                    <a:pt x="11753" y="4082"/>
                    <a:pt x="11753" y="4082"/>
                  </a:cubicBezTo>
                  <a:cubicBezTo>
                    <a:pt x="11723" y="4113"/>
                    <a:pt x="11663" y="4143"/>
                    <a:pt x="11603" y="4113"/>
                  </a:cubicBezTo>
                  <a:cubicBezTo>
                    <a:pt x="11573" y="4082"/>
                    <a:pt x="11543" y="4052"/>
                    <a:pt x="11543" y="3991"/>
                  </a:cubicBezTo>
                  <a:cubicBezTo>
                    <a:pt x="11543" y="3991"/>
                    <a:pt x="11543" y="3961"/>
                    <a:pt x="11573" y="3930"/>
                  </a:cubicBezTo>
                  <a:cubicBezTo>
                    <a:pt x="11753" y="3351"/>
                    <a:pt x="11753" y="3351"/>
                    <a:pt x="11753" y="3351"/>
                  </a:cubicBezTo>
                  <a:cubicBezTo>
                    <a:pt x="11633" y="3260"/>
                    <a:pt x="11543" y="3168"/>
                    <a:pt x="11422" y="3077"/>
                  </a:cubicBezTo>
                  <a:cubicBezTo>
                    <a:pt x="10881" y="3351"/>
                    <a:pt x="10881" y="3351"/>
                    <a:pt x="10881" y="3351"/>
                  </a:cubicBezTo>
                  <a:cubicBezTo>
                    <a:pt x="10821" y="3382"/>
                    <a:pt x="10760" y="3382"/>
                    <a:pt x="10730" y="3321"/>
                  </a:cubicBezTo>
                  <a:cubicBezTo>
                    <a:pt x="10700" y="3321"/>
                    <a:pt x="10700" y="3290"/>
                    <a:pt x="10700" y="3260"/>
                  </a:cubicBezTo>
                  <a:cubicBezTo>
                    <a:pt x="10700" y="3229"/>
                    <a:pt x="10700" y="3168"/>
                    <a:pt x="10730" y="3168"/>
                  </a:cubicBezTo>
                  <a:cubicBezTo>
                    <a:pt x="11091" y="2650"/>
                    <a:pt x="11091" y="2650"/>
                    <a:pt x="11091" y="2650"/>
                  </a:cubicBezTo>
                  <a:cubicBezTo>
                    <a:pt x="11001" y="2529"/>
                    <a:pt x="10941" y="2407"/>
                    <a:pt x="10881" y="2285"/>
                  </a:cubicBezTo>
                  <a:cubicBezTo>
                    <a:pt x="10279" y="2376"/>
                    <a:pt x="10279" y="2376"/>
                    <a:pt x="10279" y="2376"/>
                  </a:cubicBezTo>
                  <a:cubicBezTo>
                    <a:pt x="10219" y="2407"/>
                    <a:pt x="10129" y="2376"/>
                    <a:pt x="10099" y="2315"/>
                  </a:cubicBezTo>
                  <a:cubicBezTo>
                    <a:pt x="10099" y="2285"/>
                    <a:pt x="10099" y="2285"/>
                    <a:pt x="10099" y="2254"/>
                  </a:cubicBezTo>
                  <a:cubicBezTo>
                    <a:pt x="10099" y="2224"/>
                    <a:pt x="10129" y="2163"/>
                    <a:pt x="10189" y="2163"/>
                  </a:cubicBezTo>
                  <a:cubicBezTo>
                    <a:pt x="10670" y="1797"/>
                    <a:pt x="10670" y="1797"/>
                    <a:pt x="10670" y="1797"/>
                  </a:cubicBezTo>
                  <a:cubicBezTo>
                    <a:pt x="10640" y="1645"/>
                    <a:pt x="10610" y="1523"/>
                    <a:pt x="10580" y="1371"/>
                  </a:cubicBezTo>
                  <a:cubicBezTo>
                    <a:pt x="9978" y="1280"/>
                    <a:pt x="9978" y="1280"/>
                    <a:pt x="9978" y="1280"/>
                  </a:cubicBezTo>
                  <a:cubicBezTo>
                    <a:pt x="9918" y="1280"/>
                    <a:pt x="9858" y="1219"/>
                    <a:pt x="9858" y="1158"/>
                  </a:cubicBezTo>
                  <a:cubicBezTo>
                    <a:pt x="9858" y="1158"/>
                    <a:pt x="9858" y="1158"/>
                    <a:pt x="9858" y="1158"/>
                  </a:cubicBezTo>
                  <a:cubicBezTo>
                    <a:pt x="9858" y="1097"/>
                    <a:pt x="9888" y="1036"/>
                    <a:pt x="9948" y="1036"/>
                  </a:cubicBezTo>
                  <a:cubicBezTo>
                    <a:pt x="10550" y="853"/>
                    <a:pt x="10550" y="853"/>
                    <a:pt x="10550" y="853"/>
                  </a:cubicBezTo>
                  <a:cubicBezTo>
                    <a:pt x="10550" y="701"/>
                    <a:pt x="10550" y="548"/>
                    <a:pt x="10580" y="396"/>
                  </a:cubicBezTo>
                  <a:cubicBezTo>
                    <a:pt x="10038" y="122"/>
                    <a:pt x="10038" y="122"/>
                    <a:pt x="10038" y="122"/>
                  </a:cubicBezTo>
                  <a:cubicBezTo>
                    <a:pt x="9978" y="122"/>
                    <a:pt x="9948" y="61"/>
                    <a:pt x="9948" y="0"/>
                  </a:cubicBezTo>
                  <a:cubicBezTo>
                    <a:pt x="9948" y="0"/>
                    <a:pt x="9948" y="0"/>
                    <a:pt x="9948" y="0"/>
                  </a:cubicBezTo>
                  <a:cubicBezTo>
                    <a:pt x="2427" y="0"/>
                    <a:pt x="2427" y="0"/>
                    <a:pt x="2427" y="0"/>
                  </a:cubicBezTo>
                  <a:cubicBezTo>
                    <a:pt x="2217" y="1249"/>
                    <a:pt x="1615" y="2590"/>
                    <a:pt x="1615" y="2590"/>
                  </a:cubicBezTo>
                  <a:cubicBezTo>
                    <a:pt x="1254" y="3504"/>
                    <a:pt x="1495" y="4174"/>
                    <a:pt x="1495" y="4174"/>
                  </a:cubicBezTo>
                  <a:cubicBezTo>
                    <a:pt x="2217" y="5423"/>
                    <a:pt x="1645" y="6093"/>
                    <a:pt x="1164" y="6733"/>
                  </a:cubicBezTo>
                  <a:cubicBezTo>
                    <a:pt x="712" y="7373"/>
                    <a:pt x="-882" y="9597"/>
                    <a:pt x="652" y="9658"/>
                  </a:cubicBezTo>
                  <a:cubicBezTo>
                    <a:pt x="2096" y="9688"/>
                    <a:pt x="1645" y="10175"/>
                    <a:pt x="1645" y="10175"/>
                  </a:cubicBezTo>
                  <a:cubicBezTo>
                    <a:pt x="1013" y="11577"/>
                    <a:pt x="2006" y="11607"/>
                    <a:pt x="2006" y="11607"/>
                  </a:cubicBezTo>
                  <a:cubicBezTo>
                    <a:pt x="1555" y="12430"/>
                    <a:pt x="2217" y="12460"/>
                    <a:pt x="2217" y="12460"/>
                  </a:cubicBezTo>
                  <a:cubicBezTo>
                    <a:pt x="3179" y="12460"/>
                    <a:pt x="2668" y="13344"/>
                    <a:pt x="2668" y="13344"/>
                  </a:cubicBezTo>
                  <a:cubicBezTo>
                    <a:pt x="1495" y="14654"/>
                    <a:pt x="2517" y="15964"/>
                    <a:pt x="3992" y="15659"/>
                  </a:cubicBezTo>
                  <a:cubicBezTo>
                    <a:pt x="6910" y="15050"/>
                    <a:pt x="8414" y="16055"/>
                    <a:pt x="7722" y="18188"/>
                  </a:cubicBezTo>
                  <a:cubicBezTo>
                    <a:pt x="7030" y="20290"/>
                    <a:pt x="6097" y="21600"/>
                    <a:pt x="6097" y="21600"/>
                  </a:cubicBezTo>
                  <a:cubicBezTo>
                    <a:pt x="18943" y="21600"/>
                    <a:pt x="18943" y="21600"/>
                    <a:pt x="18943" y="21600"/>
                  </a:cubicBezTo>
                  <a:cubicBezTo>
                    <a:pt x="16205" y="15872"/>
                    <a:pt x="16205" y="15872"/>
                    <a:pt x="16205" y="15872"/>
                  </a:cubicBezTo>
                  <a:cubicBezTo>
                    <a:pt x="15363" y="13953"/>
                    <a:pt x="17349" y="10054"/>
                    <a:pt x="17349" y="10054"/>
                  </a:cubicBezTo>
                  <a:close/>
                  <a:moveTo>
                    <a:pt x="9166" y="5362"/>
                  </a:moveTo>
                  <a:cubicBezTo>
                    <a:pt x="8805" y="5118"/>
                    <a:pt x="8805" y="5118"/>
                    <a:pt x="8805" y="5118"/>
                  </a:cubicBezTo>
                  <a:cubicBezTo>
                    <a:pt x="8745" y="5149"/>
                    <a:pt x="8654" y="5210"/>
                    <a:pt x="8564" y="5271"/>
                  </a:cubicBezTo>
                  <a:cubicBezTo>
                    <a:pt x="8624" y="5697"/>
                    <a:pt x="8624" y="5697"/>
                    <a:pt x="8624" y="5697"/>
                  </a:cubicBezTo>
                  <a:cubicBezTo>
                    <a:pt x="8624" y="5697"/>
                    <a:pt x="8624" y="5728"/>
                    <a:pt x="8624" y="5728"/>
                  </a:cubicBezTo>
                  <a:cubicBezTo>
                    <a:pt x="8624" y="5758"/>
                    <a:pt x="8594" y="5788"/>
                    <a:pt x="8564" y="5819"/>
                  </a:cubicBezTo>
                  <a:cubicBezTo>
                    <a:pt x="8534" y="5819"/>
                    <a:pt x="8474" y="5788"/>
                    <a:pt x="8474" y="5758"/>
                  </a:cubicBezTo>
                  <a:cubicBezTo>
                    <a:pt x="8203" y="5392"/>
                    <a:pt x="8203" y="5392"/>
                    <a:pt x="8203" y="5392"/>
                  </a:cubicBezTo>
                  <a:cubicBezTo>
                    <a:pt x="8113" y="5423"/>
                    <a:pt x="8023" y="5453"/>
                    <a:pt x="7932" y="5484"/>
                  </a:cubicBezTo>
                  <a:cubicBezTo>
                    <a:pt x="7842" y="5910"/>
                    <a:pt x="7842" y="5910"/>
                    <a:pt x="7842" y="5910"/>
                  </a:cubicBezTo>
                  <a:cubicBezTo>
                    <a:pt x="7842" y="5910"/>
                    <a:pt x="7842" y="5910"/>
                    <a:pt x="7842" y="5910"/>
                  </a:cubicBezTo>
                  <a:cubicBezTo>
                    <a:pt x="7842" y="5941"/>
                    <a:pt x="7812" y="6002"/>
                    <a:pt x="7782" y="6002"/>
                  </a:cubicBezTo>
                  <a:cubicBezTo>
                    <a:pt x="7782" y="6002"/>
                    <a:pt x="7782" y="6002"/>
                    <a:pt x="7782" y="6002"/>
                  </a:cubicBezTo>
                  <a:cubicBezTo>
                    <a:pt x="7722" y="6002"/>
                    <a:pt x="7692" y="5971"/>
                    <a:pt x="7692" y="5910"/>
                  </a:cubicBezTo>
                  <a:cubicBezTo>
                    <a:pt x="7571" y="5484"/>
                    <a:pt x="7571" y="5484"/>
                    <a:pt x="7571" y="5484"/>
                  </a:cubicBezTo>
                  <a:cubicBezTo>
                    <a:pt x="7451" y="5484"/>
                    <a:pt x="7361" y="5484"/>
                    <a:pt x="7241" y="5484"/>
                  </a:cubicBezTo>
                  <a:cubicBezTo>
                    <a:pt x="7060" y="5849"/>
                    <a:pt x="7060" y="5849"/>
                    <a:pt x="7060" y="5849"/>
                  </a:cubicBezTo>
                  <a:cubicBezTo>
                    <a:pt x="7060" y="5910"/>
                    <a:pt x="7000" y="5941"/>
                    <a:pt x="6970" y="5910"/>
                  </a:cubicBezTo>
                  <a:cubicBezTo>
                    <a:pt x="6910" y="5910"/>
                    <a:pt x="6880" y="5880"/>
                    <a:pt x="6880" y="5849"/>
                  </a:cubicBezTo>
                  <a:cubicBezTo>
                    <a:pt x="6880" y="5819"/>
                    <a:pt x="6880" y="5819"/>
                    <a:pt x="6910" y="5819"/>
                  </a:cubicBezTo>
                  <a:cubicBezTo>
                    <a:pt x="6910" y="5392"/>
                    <a:pt x="6910" y="5392"/>
                    <a:pt x="6910" y="5392"/>
                  </a:cubicBezTo>
                  <a:cubicBezTo>
                    <a:pt x="6789" y="5362"/>
                    <a:pt x="6699" y="5301"/>
                    <a:pt x="6609" y="5271"/>
                  </a:cubicBezTo>
                  <a:cubicBezTo>
                    <a:pt x="6308" y="5575"/>
                    <a:pt x="6308" y="5575"/>
                    <a:pt x="6308" y="5575"/>
                  </a:cubicBezTo>
                  <a:cubicBezTo>
                    <a:pt x="6278" y="5606"/>
                    <a:pt x="6248" y="5636"/>
                    <a:pt x="6188" y="5606"/>
                  </a:cubicBezTo>
                  <a:cubicBezTo>
                    <a:pt x="6188" y="5575"/>
                    <a:pt x="6158" y="5545"/>
                    <a:pt x="6158" y="5514"/>
                  </a:cubicBezTo>
                  <a:cubicBezTo>
                    <a:pt x="6158" y="5514"/>
                    <a:pt x="6158" y="5484"/>
                    <a:pt x="6188" y="5484"/>
                  </a:cubicBezTo>
                  <a:cubicBezTo>
                    <a:pt x="6308" y="5057"/>
                    <a:pt x="6308" y="5057"/>
                    <a:pt x="6308" y="5057"/>
                  </a:cubicBezTo>
                  <a:cubicBezTo>
                    <a:pt x="6218" y="4996"/>
                    <a:pt x="6158" y="4935"/>
                    <a:pt x="6067" y="4874"/>
                  </a:cubicBezTo>
                  <a:cubicBezTo>
                    <a:pt x="5706" y="5057"/>
                    <a:pt x="5706" y="5057"/>
                    <a:pt x="5706" y="5057"/>
                  </a:cubicBezTo>
                  <a:cubicBezTo>
                    <a:pt x="5676" y="5088"/>
                    <a:pt x="5616" y="5088"/>
                    <a:pt x="5586" y="5057"/>
                  </a:cubicBezTo>
                  <a:cubicBezTo>
                    <a:pt x="5556" y="5027"/>
                    <a:pt x="5556" y="5027"/>
                    <a:pt x="5556" y="4996"/>
                  </a:cubicBezTo>
                  <a:cubicBezTo>
                    <a:pt x="5556" y="4966"/>
                    <a:pt x="5556" y="4966"/>
                    <a:pt x="5586" y="4935"/>
                  </a:cubicBezTo>
                  <a:cubicBezTo>
                    <a:pt x="5857" y="4600"/>
                    <a:pt x="5857" y="4600"/>
                    <a:pt x="5857" y="4600"/>
                  </a:cubicBezTo>
                  <a:cubicBezTo>
                    <a:pt x="5797" y="4509"/>
                    <a:pt x="5736" y="4417"/>
                    <a:pt x="5676" y="4326"/>
                  </a:cubicBezTo>
                  <a:cubicBezTo>
                    <a:pt x="5255" y="4387"/>
                    <a:pt x="5255" y="4387"/>
                    <a:pt x="5255" y="4387"/>
                  </a:cubicBezTo>
                  <a:cubicBezTo>
                    <a:pt x="5225" y="4417"/>
                    <a:pt x="5165" y="4387"/>
                    <a:pt x="5165" y="4357"/>
                  </a:cubicBezTo>
                  <a:cubicBezTo>
                    <a:pt x="5165" y="4326"/>
                    <a:pt x="5165" y="4326"/>
                    <a:pt x="5165" y="4296"/>
                  </a:cubicBezTo>
                  <a:cubicBezTo>
                    <a:pt x="5165" y="4265"/>
                    <a:pt x="5165" y="4235"/>
                    <a:pt x="5195" y="4235"/>
                  </a:cubicBezTo>
                  <a:cubicBezTo>
                    <a:pt x="5556" y="3991"/>
                    <a:pt x="5556" y="3991"/>
                    <a:pt x="5556" y="3991"/>
                  </a:cubicBezTo>
                  <a:cubicBezTo>
                    <a:pt x="5526" y="3869"/>
                    <a:pt x="5496" y="3778"/>
                    <a:pt x="5496" y="3686"/>
                  </a:cubicBezTo>
                  <a:cubicBezTo>
                    <a:pt x="5075" y="3625"/>
                    <a:pt x="5075" y="3625"/>
                    <a:pt x="5075" y="3625"/>
                  </a:cubicBezTo>
                  <a:cubicBezTo>
                    <a:pt x="5014" y="3625"/>
                    <a:pt x="4984" y="3595"/>
                    <a:pt x="4984" y="3534"/>
                  </a:cubicBezTo>
                  <a:cubicBezTo>
                    <a:pt x="4984" y="3534"/>
                    <a:pt x="4984" y="3534"/>
                    <a:pt x="4984" y="3534"/>
                  </a:cubicBezTo>
                  <a:cubicBezTo>
                    <a:pt x="4984" y="3473"/>
                    <a:pt x="5014" y="3443"/>
                    <a:pt x="5044" y="3443"/>
                  </a:cubicBezTo>
                  <a:cubicBezTo>
                    <a:pt x="5466" y="3321"/>
                    <a:pt x="5466" y="3321"/>
                    <a:pt x="5466" y="3321"/>
                  </a:cubicBezTo>
                  <a:cubicBezTo>
                    <a:pt x="5466" y="3199"/>
                    <a:pt x="5466" y="3107"/>
                    <a:pt x="5496" y="3016"/>
                  </a:cubicBezTo>
                  <a:cubicBezTo>
                    <a:pt x="5105" y="2803"/>
                    <a:pt x="5105" y="2803"/>
                    <a:pt x="5105" y="2803"/>
                  </a:cubicBezTo>
                  <a:cubicBezTo>
                    <a:pt x="5075" y="2803"/>
                    <a:pt x="5044" y="2772"/>
                    <a:pt x="5044" y="2711"/>
                  </a:cubicBezTo>
                  <a:cubicBezTo>
                    <a:pt x="5044" y="2711"/>
                    <a:pt x="5044" y="2711"/>
                    <a:pt x="5044" y="2711"/>
                  </a:cubicBezTo>
                  <a:cubicBezTo>
                    <a:pt x="5044" y="2650"/>
                    <a:pt x="5105" y="2620"/>
                    <a:pt x="5135" y="2650"/>
                  </a:cubicBezTo>
                  <a:cubicBezTo>
                    <a:pt x="5586" y="2650"/>
                    <a:pt x="5586" y="2650"/>
                    <a:pt x="5586" y="2650"/>
                  </a:cubicBezTo>
                  <a:cubicBezTo>
                    <a:pt x="5616" y="2559"/>
                    <a:pt x="5646" y="2468"/>
                    <a:pt x="5676" y="2376"/>
                  </a:cubicBezTo>
                  <a:cubicBezTo>
                    <a:pt x="5375" y="2072"/>
                    <a:pt x="5375" y="2072"/>
                    <a:pt x="5375" y="2072"/>
                  </a:cubicBezTo>
                  <a:cubicBezTo>
                    <a:pt x="5375" y="2041"/>
                    <a:pt x="5345" y="2011"/>
                    <a:pt x="5345" y="1980"/>
                  </a:cubicBezTo>
                  <a:cubicBezTo>
                    <a:pt x="5345" y="1980"/>
                    <a:pt x="5345" y="1950"/>
                    <a:pt x="5345" y="1950"/>
                  </a:cubicBezTo>
                  <a:cubicBezTo>
                    <a:pt x="5375" y="1889"/>
                    <a:pt x="5436" y="1889"/>
                    <a:pt x="5466" y="1919"/>
                  </a:cubicBezTo>
                  <a:cubicBezTo>
                    <a:pt x="5887" y="2041"/>
                    <a:pt x="5887" y="2041"/>
                    <a:pt x="5887" y="2041"/>
                  </a:cubicBezTo>
                  <a:cubicBezTo>
                    <a:pt x="5947" y="1980"/>
                    <a:pt x="6007" y="1889"/>
                    <a:pt x="6097" y="1828"/>
                  </a:cubicBezTo>
                  <a:cubicBezTo>
                    <a:pt x="5887" y="1432"/>
                    <a:pt x="5887" y="1432"/>
                    <a:pt x="5887" y="1432"/>
                  </a:cubicBezTo>
                  <a:cubicBezTo>
                    <a:pt x="5887" y="1401"/>
                    <a:pt x="5857" y="1401"/>
                    <a:pt x="5857" y="1371"/>
                  </a:cubicBezTo>
                  <a:cubicBezTo>
                    <a:pt x="5857" y="1340"/>
                    <a:pt x="5887" y="1340"/>
                    <a:pt x="5887" y="1310"/>
                  </a:cubicBezTo>
                  <a:cubicBezTo>
                    <a:pt x="5947" y="1280"/>
                    <a:pt x="5977" y="1280"/>
                    <a:pt x="6007" y="1310"/>
                  </a:cubicBezTo>
                  <a:cubicBezTo>
                    <a:pt x="6368" y="1584"/>
                    <a:pt x="6368" y="1584"/>
                    <a:pt x="6368" y="1584"/>
                  </a:cubicBezTo>
                  <a:cubicBezTo>
                    <a:pt x="6428" y="1523"/>
                    <a:pt x="6519" y="1462"/>
                    <a:pt x="6609" y="1432"/>
                  </a:cubicBezTo>
                  <a:cubicBezTo>
                    <a:pt x="6549" y="1005"/>
                    <a:pt x="6549" y="1005"/>
                    <a:pt x="6549" y="1005"/>
                  </a:cubicBezTo>
                  <a:cubicBezTo>
                    <a:pt x="6549" y="975"/>
                    <a:pt x="6549" y="975"/>
                    <a:pt x="6549" y="975"/>
                  </a:cubicBezTo>
                  <a:cubicBezTo>
                    <a:pt x="6549" y="914"/>
                    <a:pt x="6579" y="883"/>
                    <a:pt x="6609" y="883"/>
                  </a:cubicBezTo>
                  <a:cubicBezTo>
                    <a:pt x="6639" y="853"/>
                    <a:pt x="6699" y="883"/>
                    <a:pt x="6699" y="944"/>
                  </a:cubicBezTo>
                  <a:cubicBezTo>
                    <a:pt x="6970" y="1280"/>
                    <a:pt x="6970" y="1280"/>
                    <a:pt x="6970" y="1280"/>
                  </a:cubicBezTo>
                  <a:cubicBezTo>
                    <a:pt x="7060" y="1249"/>
                    <a:pt x="7150" y="1219"/>
                    <a:pt x="7241" y="1219"/>
                  </a:cubicBezTo>
                  <a:cubicBezTo>
                    <a:pt x="7331" y="792"/>
                    <a:pt x="7331" y="792"/>
                    <a:pt x="7331" y="792"/>
                  </a:cubicBezTo>
                  <a:cubicBezTo>
                    <a:pt x="7331" y="792"/>
                    <a:pt x="7331" y="792"/>
                    <a:pt x="7331" y="792"/>
                  </a:cubicBezTo>
                  <a:cubicBezTo>
                    <a:pt x="7331" y="731"/>
                    <a:pt x="7361" y="701"/>
                    <a:pt x="7391" y="701"/>
                  </a:cubicBezTo>
                  <a:cubicBezTo>
                    <a:pt x="7451" y="701"/>
                    <a:pt x="7481" y="731"/>
                    <a:pt x="7481" y="762"/>
                  </a:cubicBezTo>
                  <a:cubicBezTo>
                    <a:pt x="7602" y="1188"/>
                    <a:pt x="7602" y="1188"/>
                    <a:pt x="7602" y="1188"/>
                  </a:cubicBezTo>
                  <a:cubicBezTo>
                    <a:pt x="7722" y="1188"/>
                    <a:pt x="7812" y="1188"/>
                    <a:pt x="7932" y="1219"/>
                  </a:cubicBezTo>
                  <a:cubicBezTo>
                    <a:pt x="8113" y="823"/>
                    <a:pt x="8113" y="823"/>
                    <a:pt x="8113" y="823"/>
                  </a:cubicBezTo>
                  <a:cubicBezTo>
                    <a:pt x="8113" y="792"/>
                    <a:pt x="8173" y="762"/>
                    <a:pt x="8203" y="762"/>
                  </a:cubicBezTo>
                  <a:cubicBezTo>
                    <a:pt x="8263" y="762"/>
                    <a:pt x="8293" y="823"/>
                    <a:pt x="8293" y="853"/>
                  </a:cubicBezTo>
                  <a:cubicBezTo>
                    <a:pt x="8293" y="853"/>
                    <a:pt x="8293" y="853"/>
                    <a:pt x="8263" y="883"/>
                  </a:cubicBezTo>
                  <a:cubicBezTo>
                    <a:pt x="8263" y="1310"/>
                    <a:pt x="8263" y="1310"/>
                    <a:pt x="8263" y="1310"/>
                  </a:cubicBezTo>
                  <a:cubicBezTo>
                    <a:pt x="8384" y="1340"/>
                    <a:pt x="8474" y="1371"/>
                    <a:pt x="8564" y="1432"/>
                  </a:cubicBezTo>
                  <a:cubicBezTo>
                    <a:pt x="8865" y="1127"/>
                    <a:pt x="8865" y="1127"/>
                    <a:pt x="8865" y="1127"/>
                  </a:cubicBezTo>
                  <a:cubicBezTo>
                    <a:pt x="8895" y="1066"/>
                    <a:pt x="8925" y="1066"/>
                    <a:pt x="8985" y="1097"/>
                  </a:cubicBezTo>
                  <a:cubicBezTo>
                    <a:pt x="8985" y="1097"/>
                    <a:pt x="9015" y="1127"/>
                    <a:pt x="9015" y="1158"/>
                  </a:cubicBezTo>
                  <a:cubicBezTo>
                    <a:pt x="9015" y="1188"/>
                    <a:pt x="9015" y="1188"/>
                    <a:pt x="8985" y="1219"/>
                  </a:cubicBezTo>
                  <a:cubicBezTo>
                    <a:pt x="8865" y="1615"/>
                    <a:pt x="8865" y="1615"/>
                    <a:pt x="8865" y="1615"/>
                  </a:cubicBezTo>
                  <a:cubicBezTo>
                    <a:pt x="8955" y="1676"/>
                    <a:pt x="9015" y="1737"/>
                    <a:pt x="9106" y="1828"/>
                  </a:cubicBezTo>
                  <a:cubicBezTo>
                    <a:pt x="9467" y="1615"/>
                    <a:pt x="9467" y="1615"/>
                    <a:pt x="9467" y="1615"/>
                  </a:cubicBezTo>
                  <a:cubicBezTo>
                    <a:pt x="9497" y="1584"/>
                    <a:pt x="9557" y="1584"/>
                    <a:pt x="9587" y="1645"/>
                  </a:cubicBezTo>
                  <a:cubicBezTo>
                    <a:pt x="9617" y="1645"/>
                    <a:pt x="9617" y="1676"/>
                    <a:pt x="9617" y="1676"/>
                  </a:cubicBezTo>
                  <a:cubicBezTo>
                    <a:pt x="9617" y="1706"/>
                    <a:pt x="9617" y="1737"/>
                    <a:pt x="9587" y="1767"/>
                  </a:cubicBezTo>
                  <a:cubicBezTo>
                    <a:pt x="9316" y="2102"/>
                    <a:pt x="9316" y="2102"/>
                    <a:pt x="9316" y="2102"/>
                  </a:cubicBezTo>
                  <a:cubicBezTo>
                    <a:pt x="9376" y="2194"/>
                    <a:pt x="9437" y="2285"/>
                    <a:pt x="9497" y="2376"/>
                  </a:cubicBezTo>
                  <a:cubicBezTo>
                    <a:pt x="9918" y="2285"/>
                    <a:pt x="9918" y="2285"/>
                    <a:pt x="9918" y="2285"/>
                  </a:cubicBezTo>
                  <a:cubicBezTo>
                    <a:pt x="9948" y="2285"/>
                    <a:pt x="10008" y="2315"/>
                    <a:pt x="10008" y="2346"/>
                  </a:cubicBezTo>
                  <a:cubicBezTo>
                    <a:pt x="10008" y="2346"/>
                    <a:pt x="10008" y="2376"/>
                    <a:pt x="10008" y="2376"/>
                  </a:cubicBezTo>
                  <a:cubicBezTo>
                    <a:pt x="10008" y="2407"/>
                    <a:pt x="10008" y="2437"/>
                    <a:pt x="9978" y="2468"/>
                  </a:cubicBezTo>
                  <a:cubicBezTo>
                    <a:pt x="9617" y="2711"/>
                    <a:pt x="9617" y="2711"/>
                    <a:pt x="9617" y="2711"/>
                  </a:cubicBezTo>
                  <a:cubicBezTo>
                    <a:pt x="9647" y="2803"/>
                    <a:pt x="9677" y="2894"/>
                    <a:pt x="9677" y="3016"/>
                  </a:cubicBezTo>
                  <a:cubicBezTo>
                    <a:pt x="10099" y="3077"/>
                    <a:pt x="10099" y="3077"/>
                    <a:pt x="10099" y="3077"/>
                  </a:cubicBezTo>
                  <a:cubicBezTo>
                    <a:pt x="10159" y="3077"/>
                    <a:pt x="10189" y="3107"/>
                    <a:pt x="10189" y="3168"/>
                  </a:cubicBezTo>
                  <a:cubicBezTo>
                    <a:pt x="10189" y="3168"/>
                    <a:pt x="10189" y="3168"/>
                    <a:pt x="10189" y="3168"/>
                  </a:cubicBezTo>
                  <a:cubicBezTo>
                    <a:pt x="10189" y="3199"/>
                    <a:pt x="10159" y="3229"/>
                    <a:pt x="10129" y="3260"/>
                  </a:cubicBezTo>
                  <a:cubicBezTo>
                    <a:pt x="9707" y="3382"/>
                    <a:pt x="9707" y="3382"/>
                    <a:pt x="9707" y="3382"/>
                  </a:cubicBezTo>
                  <a:cubicBezTo>
                    <a:pt x="9707" y="3473"/>
                    <a:pt x="9707" y="3595"/>
                    <a:pt x="9677" y="3686"/>
                  </a:cubicBezTo>
                  <a:cubicBezTo>
                    <a:pt x="10068" y="3869"/>
                    <a:pt x="10068" y="3869"/>
                    <a:pt x="10068" y="3869"/>
                  </a:cubicBezTo>
                  <a:cubicBezTo>
                    <a:pt x="10099" y="3900"/>
                    <a:pt x="10129" y="3930"/>
                    <a:pt x="10129" y="3961"/>
                  </a:cubicBezTo>
                  <a:cubicBezTo>
                    <a:pt x="10129" y="3961"/>
                    <a:pt x="10129" y="3961"/>
                    <a:pt x="10129" y="3991"/>
                  </a:cubicBezTo>
                  <a:cubicBezTo>
                    <a:pt x="10129" y="4021"/>
                    <a:pt x="10068" y="4052"/>
                    <a:pt x="10038" y="4052"/>
                  </a:cubicBezTo>
                  <a:cubicBezTo>
                    <a:pt x="9587" y="4052"/>
                    <a:pt x="9587" y="4052"/>
                    <a:pt x="9587" y="4052"/>
                  </a:cubicBezTo>
                  <a:cubicBezTo>
                    <a:pt x="9557" y="4143"/>
                    <a:pt x="9527" y="4235"/>
                    <a:pt x="9497" y="4326"/>
                  </a:cubicBezTo>
                  <a:cubicBezTo>
                    <a:pt x="9798" y="4631"/>
                    <a:pt x="9798" y="4631"/>
                    <a:pt x="9798" y="4631"/>
                  </a:cubicBezTo>
                  <a:cubicBezTo>
                    <a:pt x="9798" y="4661"/>
                    <a:pt x="9828" y="4661"/>
                    <a:pt x="9828" y="4692"/>
                  </a:cubicBezTo>
                  <a:cubicBezTo>
                    <a:pt x="9828" y="4722"/>
                    <a:pt x="9828" y="4722"/>
                    <a:pt x="9828" y="4753"/>
                  </a:cubicBezTo>
                  <a:cubicBezTo>
                    <a:pt x="9798" y="4783"/>
                    <a:pt x="9737" y="4814"/>
                    <a:pt x="9707" y="4783"/>
                  </a:cubicBezTo>
                  <a:cubicBezTo>
                    <a:pt x="9286" y="4631"/>
                    <a:pt x="9286" y="4631"/>
                    <a:pt x="9286" y="4631"/>
                  </a:cubicBezTo>
                  <a:cubicBezTo>
                    <a:pt x="9226" y="4722"/>
                    <a:pt x="9166" y="4783"/>
                    <a:pt x="9076" y="4874"/>
                  </a:cubicBezTo>
                  <a:cubicBezTo>
                    <a:pt x="9286" y="5271"/>
                    <a:pt x="9286" y="5271"/>
                    <a:pt x="9286" y="5271"/>
                  </a:cubicBezTo>
                  <a:cubicBezTo>
                    <a:pt x="9286" y="5271"/>
                    <a:pt x="9316" y="5301"/>
                    <a:pt x="9316" y="5301"/>
                  </a:cubicBezTo>
                  <a:cubicBezTo>
                    <a:pt x="9316" y="5331"/>
                    <a:pt x="9286" y="5362"/>
                    <a:pt x="9286" y="5362"/>
                  </a:cubicBezTo>
                  <a:cubicBezTo>
                    <a:pt x="9226" y="5392"/>
                    <a:pt x="9196" y="5392"/>
                    <a:pt x="9166" y="5362"/>
                  </a:cubicBezTo>
                  <a:close/>
                  <a:moveTo>
                    <a:pt x="12686" y="5849"/>
                  </a:moveTo>
                  <a:cubicBezTo>
                    <a:pt x="12415" y="5941"/>
                    <a:pt x="12415" y="5941"/>
                    <a:pt x="12415" y="5941"/>
                  </a:cubicBezTo>
                  <a:cubicBezTo>
                    <a:pt x="12415" y="6002"/>
                    <a:pt x="12415" y="6093"/>
                    <a:pt x="12385" y="6154"/>
                  </a:cubicBezTo>
                  <a:cubicBezTo>
                    <a:pt x="12656" y="6276"/>
                    <a:pt x="12656" y="6276"/>
                    <a:pt x="12656" y="6276"/>
                  </a:cubicBezTo>
                  <a:cubicBezTo>
                    <a:pt x="12686" y="6276"/>
                    <a:pt x="12686" y="6306"/>
                    <a:pt x="12686" y="6337"/>
                  </a:cubicBezTo>
                  <a:cubicBezTo>
                    <a:pt x="12686" y="6337"/>
                    <a:pt x="12686" y="6337"/>
                    <a:pt x="12686" y="6337"/>
                  </a:cubicBezTo>
                  <a:cubicBezTo>
                    <a:pt x="12686" y="6367"/>
                    <a:pt x="12656" y="6398"/>
                    <a:pt x="12626" y="6398"/>
                  </a:cubicBezTo>
                  <a:cubicBezTo>
                    <a:pt x="12325" y="6398"/>
                    <a:pt x="12325" y="6398"/>
                    <a:pt x="12325" y="6398"/>
                  </a:cubicBezTo>
                  <a:cubicBezTo>
                    <a:pt x="12325" y="6459"/>
                    <a:pt x="12295" y="6520"/>
                    <a:pt x="12265" y="6581"/>
                  </a:cubicBezTo>
                  <a:cubicBezTo>
                    <a:pt x="12475" y="6794"/>
                    <a:pt x="12475" y="6794"/>
                    <a:pt x="12475" y="6794"/>
                  </a:cubicBezTo>
                  <a:cubicBezTo>
                    <a:pt x="12475" y="6794"/>
                    <a:pt x="12475" y="6824"/>
                    <a:pt x="12475" y="6824"/>
                  </a:cubicBezTo>
                  <a:cubicBezTo>
                    <a:pt x="12475" y="6855"/>
                    <a:pt x="12475" y="6855"/>
                    <a:pt x="12475" y="6855"/>
                  </a:cubicBezTo>
                  <a:cubicBezTo>
                    <a:pt x="12475" y="6885"/>
                    <a:pt x="12445" y="6885"/>
                    <a:pt x="12415" y="6885"/>
                  </a:cubicBezTo>
                  <a:cubicBezTo>
                    <a:pt x="12144" y="6794"/>
                    <a:pt x="12144" y="6794"/>
                    <a:pt x="12144" y="6794"/>
                  </a:cubicBezTo>
                  <a:cubicBezTo>
                    <a:pt x="12084" y="6824"/>
                    <a:pt x="12054" y="6885"/>
                    <a:pt x="11994" y="6946"/>
                  </a:cubicBezTo>
                  <a:cubicBezTo>
                    <a:pt x="12144" y="7190"/>
                    <a:pt x="12144" y="7190"/>
                    <a:pt x="12144" y="7190"/>
                  </a:cubicBezTo>
                  <a:cubicBezTo>
                    <a:pt x="12144" y="7220"/>
                    <a:pt x="12144" y="7220"/>
                    <a:pt x="12144" y="7220"/>
                  </a:cubicBezTo>
                  <a:cubicBezTo>
                    <a:pt x="12144" y="7251"/>
                    <a:pt x="12144" y="7281"/>
                    <a:pt x="12114" y="7281"/>
                  </a:cubicBezTo>
                  <a:cubicBezTo>
                    <a:pt x="12084" y="7312"/>
                    <a:pt x="12054" y="7281"/>
                    <a:pt x="12054" y="7281"/>
                  </a:cubicBezTo>
                  <a:cubicBezTo>
                    <a:pt x="11813" y="7098"/>
                    <a:pt x="11813" y="7098"/>
                    <a:pt x="11813" y="7098"/>
                  </a:cubicBezTo>
                  <a:cubicBezTo>
                    <a:pt x="11753" y="7129"/>
                    <a:pt x="11693" y="7159"/>
                    <a:pt x="11633" y="7190"/>
                  </a:cubicBezTo>
                  <a:cubicBezTo>
                    <a:pt x="11693" y="7494"/>
                    <a:pt x="11693" y="7494"/>
                    <a:pt x="11693" y="7494"/>
                  </a:cubicBezTo>
                  <a:cubicBezTo>
                    <a:pt x="11693" y="7494"/>
                    <a:pt x="11693" y="7494"/>
                    <a:pt x="11693" y="7525"/>
                  </a:cubicBezTo>
                  <a:cubicBezTo>
                    <a:pt x="11693" y="7525"/>
                    <a:pt x="11663" y="7555"/>
                    <a:pt x="11663" y="7555"/>
                  </a:cubicBezTo>
                  <a:cubicBezTo>
                    <a:pt x="11633" y="7586"/>
                    <a:pt x="11603" y="7555"/>
                    <a:pt x="11573" y="7525"/>
                  </a:cubicBezTo>
                  <a:cubicBezTo>
                    <a:pt x="11422" y="7281"/>
                    <a:pt x="11422" y="7281"/>
                    <a:pt x="11422" y="7281"/>
                  </a:cubicBezTo>
                  <a:cubicBezTo>
                    <a:pt x="11362" y="7312"/>
                    <a:pt x="11272" y="7342"/>
                    <a:pt x="11212" y="7342"/>
                  </a:cubicBezTo>
                  <a:cubicBezTo>
                    <a:pt x="11182" y="7616"/>
                    <a:pt x="11182" y="7616"/>
                    <a:pt x="11182" y="7616"/>
                  </a:cubicBezTo>
                  <a:cubicBezTo>
                    <a:pt x="11182" y="7616"/>
                    <a:pt x="11182" y="7647"/>
                    <a:pt x="11182" y="7647"/>
                  </a:cubicBezTo>
                  <a:cubicBezTo>
                    <a:pt x="11182" y="7677"/>
                    <a:pt x="11151" y="7677"/>
                    <a:pt x="11121" y="7677"/>
                  </a:cubicBezTo>
                  <a:cubicBezTo>
                    <a:pt x="11121" y="7677"/>
                    <a:pt x="11121" y="7677"/>
                    <a:pt x="11121" y="7677"/>
                  </a:cubicBezTo>
                  <a:cubicBezTo>
                    <a:pt x="11091" y="7677"/>
                    <a:pt x="11061" y="7677"/>
                    <a:pt x="11061" y="7647"/>
                  </a:cubicBezTo>
                  <a:cubicBezTo>
                    <a:pt x="10971" y="7373"/>
                    <a:pt x="10971" y="7373"/>
                    <a:pt x="10971" y="7373"/>
                  </a:cubicBezTo>
                  <a:cubicBezTo>
                    <a:pt x="10911" y="7373"/>
                    <a:pt x="10851" y="7342"/>
                    <a:pt x="10760" y="7342"/>
                  </a:cubicBezTo>
                  <a:cubicBezTo>
                    <a:pt x="10640" y="7616"/>
                    <a:pt x="10640" y="7616"/>
                    <a:pt x="10640" y="7616"/>
                  </a:cubicBezTo>
                  <a:cubicBezTo>
                    <a:pt x="10640" y="7647"/>
                    <a:pt x="10610" y="7647"/>
                    <a:pt x="10580" y="7647"/>
                  </a:cubicBezTo>
                  <a:cubicBezTo>
                    <a:pt x="10550" y="7647"/>
                    <a:pt x="10520" y="7616"/>
                    <a:pt x="10520" y="7586"/>
                  </a:cubicBezTo>
                  <a:cubicBezTo>
                    <a:pt x="10520" y="7586"/>
                    <a:pt x="10520" y="7586"/>
                    <a:pt x="10520" y="7586"/>
                  </a:cubicBezTo>
                  <a:cubicBezTo>
                    <a:pt x="10550" y="7281"/>
                    <a:pt x="10550" y="7281"/>
                    <a:pt x="10550" y="7281"/>
                  </a:cubicBezTo>
                  <a:cubicBezTo>
                    <a:pt x="10460" y="7251"/>
                    <a:pt x="10399" y="7220"/>
                    <a:pt x="10339" y="7190"/>
                  </a:cubicBezTo>
                  <a:cubicBezTo>
                    <a:pt x="10159" y="7403"/>
                    <a:pt x="10159" y="7403"/>
                    <a:pt x="10159" y="7403"/>
                  </a:cubicBezTo>
                  <a:cubicBezTo>
                    <a:pt x="10129" y="7434"/>
                    <a:pt x="10099" y="7434"/>
                    <a:pt x="10068" y="7434"/>
                  </a:cubicBezTo>
                  <a:cubicBezTo>
                    <a:pt x="10068" y="7403"/>
                    <a:pt x="10038" y="7403"/>
                    <a:pt x="10038" y="7373"/>
                  </a:cubicBezTo>
                  <a:cubicBezTo>
                    <a:pt x="10038" y="7373"/>
                    <a:pt x="10038" y="7373"/>
                    <a:pt x="10068" y="7342"/>
                  </a:cubicBezTo>
                  <a:cubicBezTo>
                    <a:pt x="10159" y="7068"/>
                    <a:pt x="10159" y="7068"/>
                    <a:pt x="10159" y="7068"/>
                  </a:cubicBezTo>
                  <a:cubicBezTo>
                    <a:pt x="10099" y="7038"/>
                    <a:pt x="10038" y="6977"/>
                    <a:pt x="9978" y="6946"/>
                  </a:cubicBezTo>
                  <a:cubicBezTo>
                    <a:pt x="9737" y="7068"/>
                    <a:pt x="9737" y="7068"/>
                    <a:pt x="9737" y="7068"/>
                  </a:cubicBezTo>
                  <a:cubicBezTo>
                    <a:pt x="9707" y="7098"/>
                    <a:pt x="9677" y="7098"/>
                    <a:pt x="9647" y="7068"/>
                  </a:cubicBezTo>
                  <a:cubicBezTo>
                    <a:pt x="9647" y="7068"/>
                    <a:pt x="9647" y="7038"/>
                    <a:pt x="9647" y="7038"/>
                  </a:cubicBezTo>
                  <a:cubicBezTo>
                    <a:pt x="9647" y="7007"/>
                    <a:pt x="9647" y="7007"/>
                    <a:pt x="9677" y="6977"/>
                  </a:cubicBezTo>
                  <a:cubicBezTo>
                    <a:pt x="9828" y="6763"/>
                    <a:pt x="9828" y="6763"/>
                    <a:pt x="9828" y="6763"/>
                  </a:cubicBezTo>
                  <a:cubicBezTo>
                    <a:pt x="9798" y="6702"/>
                    <a:pt x="9768" y="6641"/>
                    <a:pt x="9737" y="6581"/>
                  </a:cubicBezTo>
                  <a:cubicBezTo>
                    <a:pt x="9437" y="6611"/>
                    <a:pt x="9437" y="6611"/>
                    <a:pt x="9437" y="6611"/>
                  </a:cubicBezTo>
                  <a:cubicBezTo>
                    <a:pt x="9407" y="6641"/>
                    <a:pt x="9376" y="6611"/>
                    <a:pt x="9376" y="6581"/>
                  </a:cubicBezTo>
                  <a:cubicBezTo>
                    <a:pt x="9376" y="6581"/>
                    <a:pt x="9376" y="6581"/>
                    <a:pt x="9376" y="6581"/>
                  </a:cubicBezTo>
                  <a:cubicBezTo>
                    <a:pt x="9376" y="6550"/>
                    <a:pt x="9376" y="6520"/>
                    <a:pt x="9407" y="6520"/>
                  </a:cubicBezTo>
                  <a:cubicBezTo>
                    <a:pt x="9647" y="6337"/>
                    <a:pt x="9647" y="6337"/>
                    <a:pt x="9647" y="6337"/>
                  </a:cubicBezTo>
                  <a:cubicBezTo>
                    <a:pt x="9617" y="6276"/>
                    <a:pt x="9617" y="6215"/>
                    <a:pt x="9587" y="6154"/>
                  </a:cubicBezTo>
                  <a:cubicBezTo>
                    <a:pt x="9316" y="6093"/>
                    <a:pt x="9316" y="6093"/>
                    <a:pt x="9316" y="6093"/>
                  </a:cubicBezTo>
                  <a:cubicBezTo>
                    <a:pt x="9286" y="6093"/>
                    <a:pt x="9256" y="6093"/>
                    <a:pt x="9256" y="6063"/>
                  </a:cubicBezTo>
                  <a:cubicBezTo>
                    <a:pt x="9256" y="6063"/>
                    <a:pt x="9256" y="6032"/>
                    <a:pt x="9256" y="6032"/>
                  </a:cubicBezTo>
                  <a:cubicBezTo>
                    <a:pt x="9256" y="6002"/>
                    <a:pt x="9286" y="6002"/>
                    <a:pt x="9316" y="6002"/>
                  </a:cubicBezTo>
                  <a:cubicBezTo>
                    <a:pt x="9587" y="5910"/>
                    <a:pt x="9587" y="5910"/>
                    <a:pt x="9587" y="5910"/>
                  </a:cubicBezTo>
                  <a:cubicBezTo>
                    <a:pt x="9587" y="5819"/>
                    <a:pt x="9587" y="5758"/>
                    <a:pt x="9587" y="5697"/>
                  </a:cubicBezTo>
                  <a:cubicBezTo>
                    <a:pt x="9346" y="5575"/>
                    <a:pt x="9346" y="5575"/>
                    <a:pt x="9346" y="5575"/>
                  </a:cubicBezTo>
                  <a:cubicBezTo>
                    <a:pt x="9316" y="5545"/>
                    <a:pt x="9286" y="5545"/>
                    <a:pt x="9286" y="5514"/>
                  </a:cubicBezTo>
                  <a:cubicBezTo>
                    <a:pt x="9286" y="5514"/>
                    <a:pt x="9286" y="5514"/>
                    <a:pt x="9286" y="5484"/>
                  </a:cubicBezTo>
                  <a:cubicBezTo>
                    <a:pt x="9316" y="5453"/>
                    <a:pt x="9346" y="5453"/>
                    <a:pt x="9376" y="5453"/>
                  </a:cubicBezTo>
                  <a:cubicBezTo>
                    <a:pt x="9647" y="5453"/>
                    <a:pt x="9647" y="5453"/>
                    <a:pt x="9647" y="5453"/>
                  </a:cubicBezTo>
                  <a:cubicBezTo>
                    <a:pt x="9677" y="5392"/>
                    <a:pt x="9707" y="5331"/>
                    <a:pt x="9737" y="5271"/>
                  </a:cubicBezTo>
                  <a:cubicBezTo>
                    <a:pt x="9527" y="5057"/>
                    <a:pt x="9527" y="5057"/>
                    <a:pt x="9527" y="5057"/>
                  </a:cubicBezTo>
                  <a:cubicBezTo>
                    <a:pt x="9527" y="5057"/>
                    <a:pt x="9497" y="5027"/>
                    <a:pt x="9497" y="5027"/>
                  </a:cubicBezTo>
                  <a:cubicBezTo>
                    <a:pt x="9497" y="4996"/>
                    <a:pt x="9497" y="4996"/>
                    <a:pt x="9497" y="4996"/>
                  </a:cubicBezTo>
                  <a:cubicBezTo>
                    <a:pt x="9527" y="4966"/>
                    <a:pt x="9557" y="4966"/>
                    <a:pt x="9587" y="4966"/>
                  </a:cubicBezTo>
                  <a:cubicBezTo>
                    <a:pt x="9858" y="5057"/>
                    <a:pt x="9858" y="5057"/>
                    <a:pt x="9858" y="5057"/>
                  </a:cubicBezTo>
                  <a:cubicBezTo>
                    <a:pt x="9888" y="4996"/>
                    <a:pt x="9948" y="4966"/>
                    <a:pt x="9978" y="4905"/>
                  </a:cubicBezTo>
                  <a:cubicBezTo>
                    <a:pt x="9858" y="4661"/>
                    <a:pt x="9858" y="4661"/>
                    <a:pt x="9858" y="4661"/>
                  </a:cubicBezTo>
                  <a:cubicBezTo>
                    <a:pt x="9858" y="4631"/>
                    <a:pt x="9858" y="4631"/>
                    <a:pt x="9858" y="4600"/>
                  </a:cubicBezTo>
                  <a:cubicBezTo>
                    <a:pt x="9858" y="4600"/>
                    <a:pt x="9858" y="4570"/>
                    <a:pt x="9858" y="4570"/>
                  </a:cubicBezTo>
                  <a:cubicBezTo>
                    <a:pt x="9888" y="4539"/>
                    <a:pt x="9918" y="4539"/>
                    <a:pt x="9948" y="4570"/>
                  </a:cubicBezTo>
                  <a:cubicBezTo>
                    <a:pt x="10189" y="4753"/>
                    <a:pt x="10189" y="4753"/>
                    <a:pt x="10189" y="4753"/>
                  </a:cubicBezTo>
                  <a:cubicBezTo>
                    <a:pt x="10219" y="4722"/>
                    <a:pt x="10279" y="4661"/>
                    <a:pt x="10339" y="4631"/>
                  </a:cubicBezTo>
                  <a:cubicBezTo>
                    <a:pt x="10309" y="4357"/>
                    <a:pt x="10309" y="4357"/>
                    <a:pt x="10309" y="4357"/>
                  </a:cubicBezTo>
                  <a:cubicBezTo>
                    <a:pt x="10309" y="4357"/>
                    <a:pt x="10309" y="4357"/>
                    <a:pt x="10309" y="4326"/>
                  </a:cubicBezTo>
                  <a:cubicBezTo>
                    <a:pt x="10309" y="4326"/>
                    <a:pt x="10309" y="4296"/>
                    <a:pt x="10339" y="4296"/>
                  </a:cubicBezTo>
                  <a:cubicBezTo>
                    <a:pt x="10369" y="4265"/>
                    <a:pt x="10399" y="4296"/>
                    <a:pt x="10399" y="4326"/>
                  </a:cubicBezTo>
                  <a:cubicBezTo>
                    <a:pt x="10580" y="4539"/>
                    <a:pt x="10580" y="4539"/>
                    <a:pt x="10580" y="4539"/>
                  </a:cubicBezTo>
                  <a:cubicBezTo>
                    <a:pt x="10640" y="4539"/>
                    <a:pt x="10700" y="4509"/>
                    <a:pt x="10760" y="4509"/>
                  </a:cubicBezTo>
                  <a:cubicBezTo>
                    <a:pt x="10821" y="4204"/>
                    <a:pt x="10821" y="4204"/>
                    <a:pt x="10821" y="4204"/>
                  </a:cubicBezTo>
                  <a:cubicBezTo>
                    <a:pt x="10821" y="4204"/>
                    <a:pt x="10821" y="4204"/>
                    <a:pt x="10821" y="4204"/>
                  </a:cubicBezTo>
                  <a:cubicBezTo>
                    <a:pt x="10821" y="4174"/>
                    <a:pt x="10851" y="4143"/>
                    <a:pt x="10881" y="4143"/>
                  </a:cubicBezTo>
                  <a:cubicBezTo>
                    <a:pt x="10911" y="4143"/>
                    <a:pt x="10941" y="4174"/>
                    <a:pt x="10941" y="4204"/>
                  </a:cubicBezTo>
                  <a:cubicBezTo>
                    <a:pt x="11001" y="4478"/>
                    <a:pt x="11001" y="4478"/>
                    <a:pt x="11001" y="4478"/>
                  </a:cubicBezTo>
                  <a:cubicBezTo>
                    <a:pt x="11091" y="4478"/>
                    <a:pt x="11151" y="4478"/>
                    <a:pt x="11212" y="4509"/>
                  </a:cubicBezTo>
                  <a:cubicBezTo>
                    <a:pt x="11362" y="4235"/>
                    <a:pt x="11362" y="4235"/>
                    <a:pt x="11362" y="4235"/>
                  </a:cubicBezTo>
                  <a:cubicBezTo>
                    <a:pt x="11362" y="4204"/>
                    <a:pt x="11392" y="4204"/>
                    <a:pt x="11422" y="4204"/>
                  </a:cubicBezTo>
                  <a:cubicBezTo>
                    <a:pt x="11452" y="4204"/>
                    <a:pt x="11452" y="4235"/>
                    <a:pt x="11452" y="4265"/>
                  </a:cubicBezTo>
                  <a:cubicBezTo>
                    <a:pt x="11452" y="4265"/>
                    <a:pt x="11452" y="4265"/>
                    <a:pt x="11452" y="4265"/>
                  </a:cubicBezTo>
                  <a:cubicBezTo>
                    <a:pt x="11452" y="4570"/>
                    <a:pt x="11452" y="4570"/>
                    <a:pt x="11452" y="4570"/>
                  </a:cubicBezTo>
                  <a:cubicBezTo>
                    <a:pt x="11512" y="4570"/>
                    <a:pt x="11573" y="4600"/>
                    <a:pt x="11633" y="4631"/>
                  </a:cubicBezTo>
                  <a:cubicBezTo>
                    <a:pt x="11843" y="4448"/>
                    <a:pt x="11843" y="4448"/>
                    <a:pt x="11843" y="4448"/>
                  </a:cubicBezTo>
                  <a:cubicBezTo>
                    <a:pt x="11873" y="4417"/>
                    <a:pt x="11904" y="4417"/>
                    <a:pt x="11934" y="4417"/>
                  </a:cubicBezTo>
                  <a:cubicBezTo>
                    <a:pt x="11934" y="4417"/>
                    <a:pt x="11934" y="4448"/>
                    <a:pt x="11934" y="4478"/>
                  </a:cubicBezTo>
                  <a:cubicBezTo>
                    <a:pt x="11934" y="4478"/>
                    <a:pt x="11934" y="4478"/>
                    <a:pt x="11934" y="4509"/>
                  </a:cubicBezTo>
                  <a:cubicBezTo>
                    <a:pt x="11843" y="4783"/>
                    <a:pt x="11843" y="4783"/>
                    <a:pt x="11843" y="4783"/>
                  </a:cubicBezTo>
                  <a:cubicBezTo>
                    <a:pt x="11904" y="4814"/>
                    <a:pt x="11964" y="4844"/>
                    <a:pt x="11994" y="4905"/>
                  </a:cubicBezTo>
                  <a:cubicBezTo>
                    <a:pt x="12265" y="4783"/>
                    <a:pt x="12265" y="4783"/>
                    <a:pt x="12265" y="4783"/>
                  </a:cubicBezTo>
                  <a:cubicBezTo>
                    <a:pt x="12265" y="4753"/>
                    <a:pt x="12325" y="4753"/>
                    <a:pt x="12325" y="4783"/>
                  </a:cubicBezTo>
                  <a:cubicBezTo>
                    <a:pt x="12355" y="4783"/>
                    <a:pt x="12355" y="4814"/>
                    <a:pt x="12355" y="4814"/>
                  </a:cubicBezTo>
                  <a:cubicBezTo>
                    <a:pt x="12355" y="4844"/>
                    <a:pt x="12355" y="4844"/>
                    <a:pt x="12325" y="4874"/>
                  </a:cubicBezTo>
                  <a:cubicBezTo>
                    <a:pt x="12144" y="5088"/>
                    <a:pt x="12144" y="5088"/>
                    <a:pt x="12144" y="5088"/>
                  </a:cubicBezTo>
                  <a:cubicBezTo>
                    <a:pt x="12204" y="5149"/>
                    <a:pt x="12234" y="5210"/>
                    <a:pt x="12265" y="5271"/>
                  </a:cubicBezTo>
                  <a:cubicBezTo>
                    <a:pt x="12535" y="5240"/>
                    <a:pt x="12535" y="5240"/>
                    <a:pt x="12535" y="5240"/>
                  </a:cubicBezTo>
                  <a:cubicBezTo>
                    <a:pt x="12565" y="5210"/>
                    <a:pt x="12595" y="5240"/>
                    <a:pt x="12626" y="5271"/>
                  </a:cubicBezTo>
                  <a:cubicBezTo>
                    <a:pt x="12626" y="5271"/>
                    <a:pt x="12626" y="5271"/>
                    <a:pt x="12626" y="5271"/>
                  </a:cubicBezTo>
                  <a:cubicBezTo>
                    <a:pt x="12626" y="5301"/>
                    <a:pt x="12595" y="5331"/>
                    <a:pt x="12595" y="5331"/>
                  </a:cubicBezTo>
                  <a:cubicBezTo>
                    <a:pt x="12355" y="5484"/>
                    <a:pt x="12355" y="5484"/>
                    <a:pt x="12355" y="5484"/>
                  </a:cubicBezTo>
                  <a:cubicBezTo>
                    <a:pt x="12385" y="5575"/>
                    <a:pt x="12385" y="5636"/>
                    <a:pt x="12385" y="5697"/>
                  </a:cubicBezTo>
                  <a:cubicBezTo>
                    <a:pt x="12686" y="5758"/>
                    <a:pt x="12686" y="5758"/>
                    <a:pt x="12686" y="5758"/>
                  </a:cubicBezTo>
                  <a:cubicBezTo>
                    <a:pt x="12716" y="5728"/>
                    <a:pt x="12746" y="5758"/>
                    <a:pt x="12746" y="5788"/>
                  </a:cubicBezTo>
                  <a:cubicBezTo>
                    <a:pt x="12746" y="5788"/>
                    <a:pt x="12746" y="5788"/>
                    <a:pt x="12746" y="5788"/>
                  </a:cubicBezTo>
                  <a:cubicBezTo>
                    <a:pt x="12746" y="5819"/>
                    <a:pt x="12716" y="5849"/>
                    <a:pt x="12686" y="58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272421" y="304273"/>
              <a:ext cx="15935" cy="1634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253886" y="88896"/>
              <a:ext cx="182106" cy="73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68" y="21600"/>
                  </a:moveTo>
                  <a:cubicBezTo>
                    <a:pt x="19868" y="21600"/>
                    <a:pt x="19777" y="21373"/>
                    <a:pt x="19777" y="21373"/>
                  </a:cubicBezTo>
                  <a:cubicBezTo>
                    <a:pt x="21327" y="18644"/>
                    <a:pt x="21327" y="18644"/>
                    <a:pt x="21327" y="18644"/>
                  </a:cubicBezTo>
                  <a:cubicBezTo>
                    <a:pt x="21509" y="18644"/>
                    <a:pt x="21600" y="18189"/>
                    <a:pt x="21600" y="17962"/>
                  </a:cubicBezTo>
                  <a:cubicBezTo>
                    <a:pt x="21600" y="17735"/>
                    <a:pt x="21509" y="17735"/>
                    <a:pt x="21509" y="17507"/>
                  </a:cubicBezTo>
                  <a:cubicBezTo>
                    <a:pt x="21418" y="17053"/>
                    <a:pt x="21235" y="16825"/>
                    <a:pt x="21053" y="17053"/>
                  </a:cubicBezTo>
                  <a:cubicBezTo>
                    <a:pt x="19230" y="17735"/>
                    <a:pt x="19230" y="17735"/>
                    <a:pt x="19230" y="17735"/>
                  </a:cubicBezTo>
                  <a:cubicBezTo>
                    <a:pt x="19048" y="16825"/>
                    <a:pt x="18775" y="15916"/>
                    <a:pt x="18501" y="15006"/>
                  </a:cubicBezTo>
                  <a:cubicBezTo>
                    <a:pt x="19686" y="11141"/>
                    <a:pt x="19686" y="11141"/>
                    <a:pt x="19686" y="11141"/>
                  </a:cubicBezTo>
                  <a:cubicBezTo>
                    <a:pt x="19777" y="11141"/>
                    <a:pt x="19777" y="10914"/>
                    <a:pt x="19777" y="10459"/>
                  </a:cubicBezTo>
                  <a:cubicBezTo>
                    <a:pt x="19777" y="10459"/>
                    <a:pt x="19777" y="10232"/>
                    <a:pt x="19686" y="10004"/>
                  </a:cubicBezTo>
                  <a:cubicBezTo>
                    <a:pt x="19595" y="9549"/>
                    <a:pt x="19322" y="9549"/>
                    <a:pt x="19230" y="9777"/>
                  </a:cubicBezTo>
                  <a:cubicBezTo>
                    <a:pt x="17499" y="12051"/>
                    <a:pt x="17499" y="12051"/>
                    <a:pt x="17499" y="12051"/>
                  </a:cubicBezTo>
                  <a:cubicBezTo>
                    <a:pt x="17225" y="11141"/>
                    <a:pt x="16861" y="10459"/>
                    <a:pt x="16496" y="9777"/>
                  </a:cubicBezTo>
                  <a:cubicBezTo>
                    <a:pt x="17134" y="5457"/>
                    <a:pt x="17134" y="5457"/>
                    <a:pt x="17134" y="5457"/>
                  </a:cubicBezTo>
                  <a:cubicBezTo>
                    <a:pt x="17134" y="5229"/>
                    <a:pt x="17225" y="5002"/>
                    <a:pt x="17225" y="5002"/>
                  </a:cubicBezTo>
                  <a:cubicBezTo>
                    <a:pt x="17225" y="4547"/>
                    <a:pt x="17134" y="4320"/>
                    <a:pt x="17043" y="4093"/>
                  </a:cubicBezTo>
                  <a:cubicBezTo>
                    <a:pt x="16861" y="3865"/>
                    <a:pt x="16587" y="4093"/>
                    <a:pt x="16496" y="4547"/>
                  </a:cubicBezTo>
                  <a:cubicBezTo>
                    <a:pt x="15220" y="7731"/>
                    <a:pt x="15220" y="7731"/>
                    <a:pt x="15220" y="7731"/>
                  </a:cubicBezTo>
                  <a:cubicBezTo>
                    <a:pt x="14765" y="7276"/>
                    <a:pt x="14400" y="6821"/>
                    <a:pt x="13944" y="6366"/>
                  </a:cubicBezTo>
                  <a:cubicBezTo>
                    <a:pt x="14035" y="1819"/>
                    <a:pt x="14035" y="1819"/>
                    <a:pt x="14035" y="1819"/>
                  </a:cubicBezTo>
                  <a:cubicBezTo>
                    <a:pt x="14035" y="1819"/>
                    <a:pt x="14035" y="1592"/>
                    <a:pt x="14035" y="1592"/>
                  </a:cubicBezTo>
                  <a:cubicBezTo>
                    <a:pt x="14035" y="1137"/>
                    <a:pt x="13944" y="909"/>
                    <a:pt x="13762" y="682"/>
                  </a:cubicBezTo>
                  <a:cubicBezTo>
                    <a:pt x="13580" y="682"/>
                    <a:pt x="13306" y="909"/>
                    <a:pt x="13306" y="1364"/>
                  </a:cubicBezTo>
                  <a:cubicBezTo>
                    <a:pt x="12486" y="5457"/>
                    <a:pt x="12486" y="5457"/>
                    <a:pt x="12486" y="5457"/>
                  </a:cubicBezTo>
                  <a:cubicBezTo>
                    <a:pt x="12030" y="5457"/>
                    <a:pt x="11575" y="5229"/>
                    <a:pt x="11119" y="5229"/>
                  </a:cubicBezTo>
                  <a:cubicBezTo>
                    <a:pt x="10572" y="909"/>
                    <a:pt x="10572" y="909"/>
                    <a:pt x="10572" y="909"/>
                  </a:cubicBezTo>
                  <a:cubicBezTo>
                    <a:pt x="10572" y="227"/>
                    <a:pt x="10390" y="0"/>
                    <a:pt x="10208" y="0"/>
                  </a:cubicBezTo>
                  <a:cubicBezTo>
                    <a:pt x="10025" y="0"/>
                    <a:pt x="9843" y="455"/>
                    <a:pt x="9843" y="909"/>
                  </a:cubicBezTo>
                  <a:cubicBezTo>
                    <a:pt x="9843" y="909"/>
                    <a:pt x="9843" y="909"/>
                    <a:pt x="9843" y="909"/>
                  </a:cubicBezTo>
                  <a:cubicBezTo>
                    <a:pt x="9570" y="5457"/>
                    <a:pt x="9570" y="5457"/>
                    <a:pt x="9570" y="5457"/>
                  </a:cubicBezTo>
                  <a:cubicBezTo>
                    <a:pt x="9114" y="5684"/>
                    <a:pt x="8658" y="5912"/>
                    <a:pt x="8294" y="6366"/>
                  </a:cubicBezTo>
                  <a:cubicBezTo>
                    <a:pt x="7200" y="2501"/>
                    <a:pt x="7200" y="2501"/>
                    <a:pt x="7200" y="2501"/>
                  </a:cubicBezTo>
                  <a:cubicBezTo>
                    <a:pt x="7109" y="2046"/>
                    <a:pt x="6927" y="1819"/>
                    <a:pt x="6744" y="2046"/>
                  </a:cubicBezTo>
                  <a:cubicBezTo>
                    <a:pt x="6562" y="2046"/>
                    <a:pt x="6471" y="2501"/>
                    <a:pt x="6471" y="2728"/>
                  </a:cubicBezTo>
                  <a:cubicBezTo>
                    <a:pt x="6471" y="2956"/>
                    <a:pt x="6562" y="2956"/>
                    <a:pt x="6562" y="3183"/>
                  </a:cubicBezTo>
                  <a:cubicBezTo>
                    <a:pt x="6835" y="7731"/>
                    <a:pt x="6835" y="7731"/>
                    <a:pt x="6835" y="7731"/>
                  </a:cubicBezTo>
                  <a:cubicBezTo>
                    <a:pt x="6471" y="8185"/>
                    <a:pt x="6015" y="8867"/>
                    <a:pt x="5742" y="9549"/>
                  </a:cubicBezTo>
                  <a:cubicBezTo>
                    <a:pt x="4192" y="6594"/>
                    <a:pt x="4192" y="6594"/>
                    <a:pt x="4192" y="6594"/>
                  </a:cubicBezTo>
                  <a:cubicBezTo>
                    <a:pt x="4101" y="6366"/>
                    <a:pt x="3828" y="6139"/>
                    <a:pt x="3737" y="6594"/>
                  </a:cubicBezTo>
                  <a:cubicBezTo>
                    <a:pt x="3646" y="6821"/>
                    <a:pt x="3554" y="7048"/>
                    <a:pt x="3554" y="7276"/>
                  </a:cubicBezTo>
                  <a:cubicBezTo>
                    <a:pt x="3554" y="7503"/>
                    <a:pt x="3554" y="7731"/>
                    <a:pt x="3646" y="7731"/>
                  </a:cubicBezTo>
                  <a:cubicBezTo>
                    <a:pt x="4466" y="12051"/>
                    <a:pt x="4466" y="12051"/>
                    <a:pt x="4466" y="12051"/>
                  </a:cubicBezTo>
                  <a:cubicBezTo>
                    <a:pt x="4192" y="12733"/>
                    <a:pt x="3919" y="13642"/>
                    <a:pt x="3646" y="14552"/>
                  </a:cubicBezTo>
                  <a:cubicBezTo>
                    <a:pt x="1914" y="12960"/>
                    <a:pt x="1914" y="12960"/>
                    <a:pt x="1914" y="12960"/>
                  </a:cubicBezTo>
                  <a:cubicBezTo>
                    <a:pt x="1732" y="12733"/>
                    <a:pt x="1458" y="12733"/>
                    <a:pt x="1367" y="13187"/>
                  </a:cubicBezTo>
                  <a:cubicBezTo>
                    <a:pt x="1367" y="13415"/>
                    <a:pt x="1276" y="13642"/>
                    <a:pt x="1276" y="13642"/>
                  </a:cubicBezTo>
                  <a:cubicBezTo>
                    <a:pt x="1276" y="14097"/>
                    <a:pt x="1367" y="14324"/>
                    <a:pt x="1458" y="14552"/>
                  </a:cubicBezTo>
                  <a:cubicBezTo>
                    <a:pt x="2825" y="17735"/>
                    <a:pt x="2825" y="17735"/>
                    <a:pt x="2825" y="17735"/>
                  </a:cubicBezTo>
                  <a:cubicBezTo>
                    <a:pt x="2643" y="18644"/>
                    <a:pt x="2461" y="19781"/>
                    <a:pt x="2278" y="20918"/>
                  </a:cubicBezTo>
                  <a:cubicBezTo>
                    <a:pt x="456" y="20691"/>
                    <a:pt x="456" y="20691"/>
                    <a:pt x="456" y="20691"/>
                  </a:cubicBezTo>
                  <a:cubicBezTo>
                    <a:pt x="273" y="20691"/>
                    <a:pt x="0" y="20918"/>
                    <a:pt x="0" y="21373"/>
                  </a:cubicBezTo>
                  <a:cubicBezTo>
                    <a:pt x="0" y="21373"/>
                    <a:pt x="0" y="21600"/>
                    <a:pt x="0" y="21600"/>
                  </a:cubicBezTo>
                  <a:lnTo>
                    <a:pt x="1986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</p:grpSp>
      <p:sp>
        <p:nvSpPr>
          <p:cNvPr id="479" name="Shape 479"/>
          <p:cNvSpPr/>
          <p:nvPr/>
        </p:nvSpPr>
        <p:spPr>
          <a:xfrm>
            <a:off x="1601208" y="2105268"/>
            <a:ext cx="684088" cy="440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600" extrusionOk="0">
                <a:moveTo>
                  <a:pt x="3055" y="8827"/>
                </a:moveTo>
                <a:cubicBezTo>
                  <a:pt x="2507" y="8030"/>
                  <a:pt x="2507" y="6541"/>
                  <a:pt x="3055" y="5732"/>
                </a:cubicBezTo>
                <a:cubicBezTo>
                  <a:pt x="2678" y="5839"/>
                  <a:pt x="2308" y="6487"/>
                  <a:pt x="2308" y="7285"/>
                </a:cubicBezTo>
                <a:cubicBezTo>
                  <a:pt x="2308" y="8072"/>
                  <a:pt x="2678" y="8721"/>
                  <a:pt x="3055" y="8827"/>
                </a:cubicBezTo>
                <a:close/>
                <a:moveTo>
                  <a:pt x="19264" y="7285"/>
                </a:moveTo>
                <a:cubicBezTo>
                  <a:pt x="19270" y="6487"/>
                  <a:pt x="18901" y="5839"/>
                  <a:pt x="18524" y="5732"/>
                </a:cubicBezTo>
                <a:cubicBezTo>
                  <a:pt x="19072" y="6541"/>
                  <a:pt x="19072" y="8030"/>
                  <a:pt x="18524" y="8827"/>
                </a:cubicBezTo>
                <a:cubicBezTo>
                  <a:pt x="18901" y="8721"/>
                  <a:pt x="19270" y="8072"/>
                  <a:pt x="19264" y="7285"/>
                </a:cubicBezTo>
                <a:close/>
                <a:moveTo>
                  <a:pt x="19195" y="9944"/>
                </a:moveTo>
                <a:cubicBezTo>
                  <a:pt x="19757" y="9614"/>
                  <a:pt x="20332" y="8593"/>
                  <a:pt x="20325" y="7285"/>
                </a:cubicBezTo>
                <a:cubicBezTo>
                  <a:pt x="20332" y="5966"/>
                  <a:pt x="19757" y="4945"/>
                  <a:pt x="19195" y="4616"/>
                </a:cubicBezTo>
                <a:cubicBezTo>
                  <a:pt x="19654" y="5328"/>
                  <a:pt x="19956" y="6285"/>
                  <a:pt x="19949" y="7285"/>
                </a:cubicBezTo>
                <a:cubicBezTo>
                  <a:pt x="19956" y="8274"/>
                  <a:pt x="19654" y="9231"/>
                  <a:pt x="19195" y="9944"/>
                </a:cubicBezTo>
                <a:close/>
                <a:moveTo>
                  <a:pt x="2384" y="9944"/>
                </a:moveTo>
                <a:cubicBezTo>
                  <a:pt x="1918" y="9231"/>
                  <a:pt x="1623" y="8274"/>
                  <a:pt x="1623" y="7285"/>
                </a:cubicBezTo>
                <a:cubicBezTo>
                  <a:pt x="1623" y="6285"/>
                  <a:pt x="1918" y="5328"/>
                  <a:pt x="2384" y="4616"/>
                </a:cubicBezTo>
                <a:cubicBezTo>
                  <a:pt x="1815" y="4945"/>
                  <a:pt x="1240" y="5966"/>
                  <a:pt x="1247" y="7285"/>
                </a:cubicBezTo>
                <a:cubicBezTo>
                  <a:pt x="1240" y="8593"/>
                  <a:pt x="1815" y="9614"/>
                  <a:pt x="2384" y="9944"/>
                </a:cubicBezTo>
                <a:close/>
                <a:moveTo>
                  <a:pt x="19695" y="19186"/>
                </a:moveTo>
                <a:cubicBezTo>
                  <a:pt x="19469" y="18771"/>
                  <a:pt x="19243" y="18356"/>
                  <a:pt x="19017" y="17942"/>
                </a:cubicBezTo>
                <a:cubicBezTo>
                  <a:pt x="18517" y="17027"/>
                  <a:pt x="18024" y="16123"/>
                  <a:pt x="17524" y="15208"/>
                </a:cubicBezTo>
                <a:cubicBezTo>
                  <a:pt x="17503" y="15166"/>
                  <a:pt x="17476" y="15113"/>
                  <a:pt x="17448" y="15070"/>
                </a:cubicBezTo>
                <a:cubicBezTo>
                  <a:pt x="17345" y="14879"/>
                  <a:pt x="17188" y="14772"/>
                  <a:pt x="17037" y="14687"/>
                </a:cubicBezTo>
                <a:cubicBezTo>
                  <a:pt x="16880" y="14602"/>
                  <a:pt x="16708" y="14549"/>
                  <a:pt x="16537" y="14538"/>
                </a:cubicBezTo>
                <a:cubicBezTo>
                  <a:pt x="17133" y="14294"/>
                  <a:pt x="17572" y="13464"/>
                  <a:pt x="17572" y="12464"/>
                </a:cubicBezTo>
                <a:cubicBezTo>
                  <a:pt x="17572" y="2148"/>
                  <a:pt x="17572" y="2148"/>
                  <a:pt x="17572" y="2148"/>
                </a:cubicBezTo>
                <a:cubicBezTo>
                  <a:pt x="17572" y="957"/>
                  <a:pt x="16948" y="0"/>
                  <a:pt x="16188" y="0"/>
                </a:cubicBezTo>
                <a:cubicBezTo>
                  <a:pt x="5384" y="0"/>
                  <a:pt x="5384" y="0"/>
                  <a:pt x="5384" y="0"/>
                </a:cubicBezTo>
                <a:cubicBezTo>
                  <a:pt x="4624" y="0"/>
                  <a:pt x="4000" y="957"/>
                  <a:pt x="4000" y="2148"/>
                </a:cubicBezTo>
                <a:cubicBezTo>
                  <a:pt x="4000" y="12464"/>
                  <a:pt x="4000" y="12464"/>
                  <a:pt x="4000" y="12464"/>
                </a:cubicBezTo>
                <a:cubicBezTo>
                  <a:pt x="4000" y="13464"/>
                  <a:pt x="4446" y="14304"/>
                  <a:pt x="5042" y="14549"/>
                </a:cubicBezTo>
                <a:cubicBezTo>
                  <a:pt x="4706" y="14570"/>
                  <a:pt x="4322" y="14762"/>
                  <a:pt x="4096" y="15166"/>
                </a:cubicBezTo>
                <a:cubicBezTo>
                  <a:pt x="3925" y="15495"/>
                  <a:pt x="3747" y="15814"/>
                  <a:pt x="3576" y="16144"/>
                </a:cubicBezTo>
                <a:cubicBezTo>
                  <a:pt x="3041" y="17123"/>
                  <a:pt x="2507" y="18112"/>
                  <a:pt x="1973" y="19101"/>
                </a:cubicBezTo>
                <a:cubicBezTo>
                  <a:pt x="1843" y="19345"/>
                  <a:pt x="1596" y="19696"/>
                  <a:pt x="1596" y="20037"/>
                </a:cubicBezTo>
                <a:cubicBezTo>
                  <a:pt x="1596" y="20962"/>
                  <a:pt x="1596" y="20962"/>
                  <a:pt x="1596" y="20962"/>
                </a:cubicBezTo>
                <a:cubicBezTo>
                  <a:pt x="1603" y="21079"/>
                  <a:pt x="1616" y="21196"/>
                  <a:pt x="1658" y="21292"/>
                </a:cubicBezTo>
                <a:cubicBezTo>
                  <a:pt x="1795" y="21589"/>
                  <a:pt x="2069" y="21600"/>
                  <a:pt x="2288" y="21600"/>
                </a:cubicBezTo>
                <a:cubicBezTo>
                  <a:pt x="2589" y="21600"/>
                  <a:pt x="18400" y="21600"/>
                  <a:pt x="18880" y="21600"/>
                </a:cubicBezTo>
                <a:cubicBezTo>
                  <a:pt x="19113" y="21600"/>
                  <a:pt x="19380" y="21557"/>
                  <a:pt x="19613" y="21483"/>
                </a:cubicBezTo>
                <a:cubicBezTo>
                  <a:pt x="19771" y="21440"/>
                  <a:pt x="19956" y="21302"/>
                  <a:pt x="19976" y="21015"/>
                </a:cubicBezTo>
                <a:cubicBezTo>
                  <a:pt x="19976" y="20015"/>
                  <a:pt x="19976" y="20015"/>
                  <a:pt x="19976" y="20015"/>
                </a:cubicBezTo>
                <a:cubicBezTo>
                  <a:pt x="19997" y="19792"/>
                  <a:pt x="19914" y="19579"/>
                  <a:pt x="19825" y="19420"/>
                </a:cubicBezTo>
                <a:cubicBezTo>
                  <a:pt x="19777" y="19335"/>
                  <a:pt x="19736" y="19260"/>
                  <a:pt x="19695" y="19186"/>
                </a:cubicBezTo>
                <a:close/>
                <a:moveTo>
                  <a:pt x="4816" y="12326"/>
                </a:moveTo>
                <a:cubicBezTo>
                  <a:pt x="4816" y="2287"/>
                  <a:pt x="4816" y="2287"/>
                  <a:pt x="4816" y="2287"/>
                </a:cubicBezTo>
                <a:cubicBezTo>
                  <a:pt x="4816" y="1670"/>
                  <a:pt x="5138" y="1181"/>
                  <a:pt x="5528" y="1181"/>
                </a:cubicBezTo>
                <a:cubicBezTo>
                  <a:pt x="16044" y="1181"/>
                  <a:pt x="16044" y="1181"/>
                  <a:pt x="16044" y="1181"/>
                </a:cubicBezTo>
                <a:cubicBezTo>
                  <a:pt x="16434" y="1181"/>
                  <a:pt x="16756" y="1670"/>
                  <a:pt x="16756" y="2287"/>
                </a:cubicBezTo>
                <a:cubicBezTo>
                  <a:pt x="16756" y="12326"/>
                  <a:pt x="16756" y="12326"/>
                  <a:pt x="16756" y="12326"/>
                </a:cubicBezTo>
                <a:cubicBezTo>
                  <a:pt x="16756" y="12932"/>
                  <a:pt x="16434" y="13432"/>
                  <a:pt x="16044" y="13432"/>
                </a:cubicBezTo>
                <a:cubicBezTo>
                  <a:pt x="5528" y="13432"/>
                  <a:pt x="5528" y="13432"/>
                  <a:pt x="5528" y="13432"/>
                </a:cubicBezTo>
                <a:cubicBezTo>
                  <a:pt x="5138" y="13432"/>
                  <a:pt x="4816" y="12932"/>
                  <a:pt x="4816" y="12326"/>
                </a:cubicBezTo>
                <a:close/>
                <a:moveTo>
                  <a:pt x="16475" y="15814"/>
                </a:moveTo>
                <a:cubicBezTo>
                  <a:pt x="16475" y="15836"/>
                  <a:pt x="16469" y="15857"/>
                  <a:pt x="16455" y="15878"/>
                </a:cubicBezTo>
                <a:cubicBezTo>
                  <a:pt x="16455" y="15878"/>
                  <a:pt x="16448" y="15878"/>
                  <a:pt x="16448" y="15878"/>
                </a:cubicBezTo>
                <a:cubicBezTo>
                  <a:pt x="16448" y="15878"/>
                  <a:pt x="16448" y="15878"/>
                  <a:pt x="16448" y="15878"/>
                </a:cubicBezTo>
                <a:cubicBezTo>
                  <a:pt x="16448" y="15889"/>
                  <a:pt x="16448" y="15889"/>
                  <a:pt x="16441" y="15889"/>
                </a:cubicBezTo>
                <a:cubicBezTo>
                  <a:pt x="16441" y="15889"/>
                  <a:pt x="16441" y="15889"/>
                  <a:pt x="16434" y="15900"/>
                </a:cubicBezTo>
                <a:cubicBezTo>
                  <a:pt x="16434" y="15900"/>
                  <a:pt x="16427" y="15900"/>
                  <a:pt x="16427" y="15910"/>
                </a:cubicBezTo>
                <a:cubicBezTo>
                  <a:pt x="16421" y="15910"/>
                  <a:pt x="16421" y="15910"/>
                  <a:pt x="16414" y="15910"/>
                </a:cubicBezTo>
                <a:cubicBezTo>
                  <a:pt x="16345" y="15963"/>
                  <a:pt x="16249" y="15953"/>
                  <a:pt x="16167" y="15953"/>
                </a:cubicBezTo>
                <a:cubicBezTo>
                  <a:pt x="15770" y="15953"/>
                  <a:pt x="15770" y="15953"/>
                  <a:pt x="15770" y="15953"/>
                </a:cubicBezTo>
                <a:cubicBezTo>
                  <a:pt x="15694" y="15953"/>
                  <a:pt x="15612" y="15931"/>
                  <a:pt x="15544" y="15878"/>
                </a:cubicBezTo>
                <a:cubicBezTo>
                  <a:pt x="15516" y="15857"/>
                  <a:pt x="15489" y="15836"/>
                  <a:pt x="15468" y="15814"/>
                </a:cubicBezTo>
                <a:cubicBezTo>
                  <a:pt x="15448" y="15783"/>
                  <a:pt x="15427" y="15761"/>
                  <a:pt x="15414" y="15729"/>
                </a:cubicBezTo>
                <a:cubicBezTo>
                  <a:pt x="15400" y="15676"/>
                  <a:pt x="15400" y="15676"/>
                  <a:pt x="15400" y="15676"/>
                </a:cubicBezTo>
                <a:cubicBezTo>
                  <a:pt x="15359" y="15559"/>
                  <a:pt x="15304" y="15453"/>
                  <a:pt x="15270" y="15325"/>
                </a:cubicBezTo>
                <a:cubicBezTo>
                  <a:pt x="15242" y="15240"/>
                  <a:pt x="15270" y="15198"/>
                  <a:pt x="15318" y="15166"/>
                </a:cubicBezTo>
                <a:cubicBezTo>
                  <a:pt x="15331" y="15155"/>
                  <a:pt x="15345" y="15144"/>
                  <a:pt x="15359" y="15144"/>
                </a:cubicBezTo>
                <a:cubicBezTo>
                  <a:pt x="15386" y="15134"/>
                  <a:pt x="15420" y="15123"/>
                  <a:pt x="15455" y="15123"/>
                </a:cubicBezTo>
                <a:cubicBezTo>
                  <a:pt x="15510" y="15123"/>
                  <a:pt x="15510" y="15123"/>
                  <a:pt x="15510" y="15123"/>
                </a:cubicBezTo>
                <a:cubicBezTo>
                  <a:pt x="15510" y="15123"/>
                  <a:pt x="15510" y="15123"/>
                  <a:pt x="15510" y="15123"/>
                </a:cubicBezTo>
                <a:cubicBezTo>
                  <a:pt x="15619" y="15123"/>
                  <a:pt x="15722" y="15123"/>
                  <a:pt x="15825" y="15123"/>
                </a:cubicBezTo>
                <a:cubicBezTo>
                  <a:pt x="15831" y="15123"/>
                  <a:pt x="15831" y="15123"/>
                  <a:pt x="15831" y="15123"/>
                </a:cubicBezTo>
                <a:cubicBezTo>
                  <a:pt x="15934" y="15123"/>
                  <a:pt x="15934" y="15123"/>
                  <a:pt x="15934" y="15123"/>
                </a:cubicBezTo>
                <a:cubicBezTo>
                  <a:pt x="15968" y="15123"/>
                  <a:pt x="16010" y="15123"/>
                  <a:pt x="16044" y="15134"/>
                </a:cubicBezTo>
                <a:cubicBezTo>
                  <a:pt x="16064" y="15144"/>
                  <a:pt x="16092" y="15155"/>
                  <a:pt x="16112" y="15166"/>
                </a:cubicBezTo>
                <a:cubicBezTo>
                  <a:pt x="16119" y="15166"/>
                  <a:pt x="16119" y="15166"/>
                  <a:pt x="16126" y="15166"/>
                </a:cubicBezTo>
                <a:cubicBezTo>
                  <a:pt x="16126" y="15176"/>
                  <a:pt x="16126" y="15176"/>
                  <a:pt x="16133" y="15176"/>
                </a:cubicBezTo>
                <a:cubicBezTo>
                  <a:pt x="16133" y="15176"/>
                  <a:pt x="16140" y="15176"/>
                  <a:pt x="16140" y="15176"/>
                </a:cubicBezTo>
                <a:cubicBezTo>
                  <a:pt x="16174" y="15198"/>
                  <a:pt x="16201" y="15219"/>
                  <a:pt x="16229" y="15240"/>
                </a:cubicBezTo>
                <a:cubicBezTo>
                  <a:pt x="16249" y="15272"/>
                  <a:pt x="16270" y="15293"/>
                  <a:pt x="16284" y="15325"/>
                </a:cubicBezTo>
                <a:cubicBezTo>
                  <a:pt x="16366" y="15506"/>
                  <a:pt x="16366" y="15506"/>
                  <a:pt x="16366" y="15506"/>
                </a:cubicBezTo>
                <a:cubicBezTo>
                  <a:pt x="16386" y="15559"/>
                  <a:pt x="16434" y="15644"/>
                  <a:pt x="16455" y="15719"/>
                </a:cubicBezTo>
                <a:cubicBezTo>
                  <a:pt x="16455" y="15719"/>
                  <a:pt x="16455" y="15719"/>
                  <a:pt x="16455" y="15719"/>
                </a:cubicBezTo>
                <a:cubicBezTo>
                  <a:pt x="16469" y="15751"/>
                  <a:pt x="16475" y="15783"/>
                  <a:pt x="16475" y="15814"/>
                </a:cubicBezTo>
                <a:close/>
                <a:moveTo>
                  <a:pt x="10872" y="15740"/>
                </a:moveTo>
                <a:cubicBezTo>
                  <a:pt x="10872" y="15772"/>
                  <a:pt x="10865" y="15793"/>
                  <a:pt x="10858" y="15814"/>
                </a:cubicBezTo>
                <a:cubicBezTo>
                  <a:pt x="10783" y="16027"/>
                  <a:pt x="10433" y="15974"/>
                  <a:pt x="10310" y="15974"/>
                </a:cubicBezTo>
                <a:cubicBezTo>
                  <a:pt x="10235" y="15974"/>
                  <a:pt x="10159" y="15974"/>
                  <a:pt x="10084" y="15974"/>
                </a:cubicBezTo>
                <a:cubicBezTo>
                  <a:pt x="10015" y="15974"/>
                  <a:pt x="9926" y="15953"/>
                  <a:pt x="9865" y="15878"/>
                </a:cubicBezTo>
                <a:cubicBezTo>
                  <a:pt x="9865" y="15878"/>
                  <a:pt x="9858" y="15868"/>
                  <a:pt x="9858" y="15868"/>
                </a:cubicBezTo>
                <a:cubicBezTo>
                  <a:pt x="9858" y="15868"/>
                  <a:pt x="9851" y="15857"/>
                  <a:pt x="9851" y="15857"/>
                </a:cubicBezTo>
                <a:cubicBezTo>
                  <a:pt x="9844" y="15846"/>
                  <a:pt x="9844" y="15846"/>
                  <a:pt x="9844" y="15836"/>
                </a:cubicBezTo>
                <a:cubicBezTo>
                  <a:pt x="9844" y="15836"/>
                  <a:pt x="9844" y="15836"/>
                  <a:pt x="9837" y="15836"/>
                </a:cubicBezTo>
                <a:cubicBezTo>
                  <a:pt x="9837" y="15836"/>
                  <a:pt x="9837" y="15836"/>
                  <a:pt x="9837" y="15836"/>
                </a:cubicBezTo>
                <a:cubicBezTo>
                  <a:pt x="9837" y="15825"/>
                  <a:pt x="9830" y="15814"/>
                  <a:pt x="9830" y="15804"/>
                </a:cubicBezTo>
                <a:cubicBezTo>
                  <a:pt x="9823" y="15783"/>
                  <a:pt x="9823" y="15772"/>
                  <a:pt x="9823" y="15751"/>
                </a:cubicBezTo>
                <a:cubicBezTo>
                  <a:pt x="9823" y="15729"/>
                  <a:pt x="9823" y="15729"/>
                  <a:pt x="9823" y="15729"/>
                </a:cubicBezTo>
                <a:cubicBezTo>
                  <a:pt x="9830" y="15708"/>
                  <a:pt x="9830" y="15676"/>
                  <a:pt x="9830" y="15655"/>
                </a:cubicBezTo>
                <a:cubicBezTo>
                  <a:pt x="9830" y="15644"/>
                  <a:pt x="9830" y="15644"/>
                  <a:pt x="9830" y="15644"/>
                </a:cubicBezTo>
                <a:cubicBezTo>
                  <a:pt x="9837" y="15559"/>
                  <a:pt x="9837" y="15464"/>
                  <a:pt x="9851" y="15378"/>
                </a:cubicBezTo>
                <a:cubicBezTo>
                  <a:pt x="9851" y="15347"/>
                  <a:pt x="9851" y="15347"/>
                  <a:pt x="9851" y="15347"/>
                </a:cubicBezTo>
                <a:cubicBezTo>
                  <a:pt x="9858" y="15325"/>
                  <a:pt x="9865" y="15293"/>
                  <a:pt x="9878" y="15272"/>
                </a:cubicBezTo>
                <a:cubicBezTo>
                  <a:pt x="9892" y="15251"/>
                  <a:pt x="9906" y="15240"/>
                  <a:pt x="9919" y="15219"/>
                </a:cubicBezTo>
                <a:cubicBezTo>
                  <a:pt x="9919" y="15219"/>
                  <a:pt x="9919" y="15219"/>
                  <a:pt x="9919" y="15219"/>
                </a:cubicBezTo>
                <a:cubicBezTo>
                  <a:pt x="9926" y="15219"/>
                  <a:pt x="9926" y="15208"/>
                  <a:pt x="9933" y="15208"/>
                </a:cubicBezTo>
                <a:cubicBezTo>
                  <a:pt x="9933" y="15208"/>
                  <a:pt x="9940" y="15208"/>
                  <a:pt x="9940" y="15198"/>
                </a:cubicBezTo>
                <a:cubicBezTo>
                  <a:pt x="9940" y="15198"/>
                  <a:pt x="9947" y="15198"/>
                  <a:pt x="9947" y="15198"/>
                </a:cubicBezTo>
                <a:cubicBezTo>
                  <a:pt x="9954" y="15187"/>
                  <a:pt x="9967" y="15187"/>
                  <a:pt x="9974" y="15176"/>
                </a:cubicBezTo>
                <a:cubicBezTo>
                  <a:pt x="9981" y="15176"/>
                  <a:pt x="9981" y="15176"/>
                  <a:pt x="9988" y="15176"/>
                </a:cubicBezTo>
                <a:cubicBezTo>
                  <a:pt x="9995" y="15166"/>
                  <a:pt x="10008" y="15166"/>
                  <a:pt x="10015" y="15166"/>
                </a:cubicBezTo>
                <a:cubicBezTo>
                  <a:pt x="10022" y="15166"/>
                  <a:pt x="10022" y="15155"/>
                  <a:pt x="10029" y="15155"/>
                </a:cubicBezTo>
                <a:cubicBezTo>
                  <a:pt x="10029" y="15155"/>
                  <a:pt x="10029" y="15155"/>
                  <a:pt x="10029" y="15155"/>
                </a:cubicBezTo>
                <a:cubicBezTo>
                  <a:pt x="10036" y="15155"/>
                  <a:pt x="10043" y="15155"/>
                  <a:pt x="10043" y="15155"/>
                </a:cubicBezTo>
                <a:cubicBezTo>
                  <a:pt x="10070" y="15144"/>
                  <a:pt x="10098" y="15144"/>
                  <a:pt x="10125" y="15144"/>
                </a:cubicBezTo>
                <a:cubicBezTo>
                  <a:pt x="10145" y="15144"/>
                  <a:pt x="10145" y="15144"/>
                  <a:pt x="10145" y="15144"/>
                </a:cubicBezTo>
                <a:cubicBezTo>
                  <a:pt x="10173" y="15144"/>
                  <a:pt x="10207" y="15144"/>
                  <a:pt x="10235" y="15144"/>
                </a:cubicBezTo>
                <a:cubicBezTo>
                  <a:pt x="10604" y="15144"/>
                  <a:pt x="10604" y="15144"/>
                  <a:pt x="10604" y="15144"/>
                </a:cubicBezTo>
                <a:cubicBezTo>
                  <a:pt x="10611" y="15144"/>
                  <a:pt x="10618" y="15144"/>
                  <a:pt x="10632" y="15144"/>
                </a:cubicBezTo>
                <a:cubicBezTo>
                  <a:pt x="10632" y="15144"/>
                  <a:pt x="10639" y="15144"/>
                  <a:pt x="10639" y="15144"/>
                </a:cubicBezTo>
                <a:cubicBezTo>
                  <a:pt x="10646" y="15144"/>
                  <a:pt x="10659" y="15144"/>
                  <a:pt x="10666" y="15144"/>
                </a:cubicBezTo>
                <a:cubicBezTo>
                  <a:pt x="10741" y="15155"/>
                  <a:pt x="10824" y="15187"/>
                  <a:pt x="10851" y="15293"/>
                </a:cubicBezTo>
                <a:cubicBezTo>
                  <a:pt x="10858" y="15293"/>
                  <a:pt x="10858" y="15304"/>
                  <a:pt x="10858" y="15315"/>
                </a:cubicBezTo>
                <a:cubicBezTo>
                  <a:pt x="10865" y="15315"/>
                  <a:pt x="10865" y="15315"/>
                  <a:pt x="10865" y="15315"/>
                </a:cubicBezTo>
                <a:cubicBezTo>
                  <a:pt x="10885" y="15442"/>
                  <a:pt x="10865" y="15591"/>
                  <a:pt x="10872" y="15719"/>
                </a:cubicBezTo>
                <a:lnTo>
                  <a:pt x="10872" y="15740"/>
                </a:lnTo>
                <a:close/>
                <a:moveTo>
                  <a:pt x="10337" y="16410"/>
                </a:moveTo>
                <a:cubicBezTo>
                  <a:pt x="10474" y="16410"/>
                  <a:pt x="10789" y="16346"/>
                  <a:pt x="10865" y="16580"/>
                </a:cubicBezTo>
                <a:cubicBezTo>
                  <a:pt x="10872" y="16601"/>
                  <a:pt x="10878" y="16623"/>
                  <a:pt x="10878" y="16655"/>
                </a:cubicBezTo>
                <a:cubicBezTo>
                  <a:pt x="10878" y="16899"/>
                  <a:pt x="10878" y="16899"/>
                  <a:pt x="10878" y="16899"/>
                </a:cubicBezTo>
                <a:cubicBezTo>
                  <a:pt x="10878" y="16963"/>
                  <a:pt x="10878" y="17038"/>
                  <a:pt x="10878" y="17112"/>
                </a:cubicBezTo>
                <a:cubicBezTo>
                  <a:pt x="10878" y="17112"/>
                  <a:pt x="10878" y="17112"/>
                  <a:pt x="10878" y="17112"/>
                </a:cubicBezTo>
                <a:cubicBezTo>
                  <a:pt x="10878" y="17144"/>
                  <a:pt x="10878" y="17144"/>
                  <a:pt x="10878" y="17144"/>
                </a:cubicBezTo>
                <a:cubicBezTo>
                  <a:pt x="10878" y="17176"/>
                  <a:pt x="10872" y="17218"/>
                  <a:pt x="10858" y="17250"/>
                </a:cubicBezTo>
                <a:cubicBezTo>
                  <a:pt x="10858" y="17250"/>
                  <a:pt x="10851" y="17261"/>
                  <a:pt x="10851" y="17261"/>
                </a:cubicBezTo>
                <a:cubicBezTo>
                  <a:pt x="10844" y="17271"/>
                  <a:pt x="10837" y="17282"/>
                  <a:pt x="10831" y="17293"/>
                </a:cubicBezTo>
                <a:cubicBezTo>
                  <a:pt x="10831" y="17293"/>
                  <a:pt x="10831" y="17293"/>
                  <a:pt x="10831" y="17293"/>
                </a:cubicBezTo>
                <a:cubicBezTo>
                  <a:pt x="10796" y="17346"/>
                  <a:pt x="10748" y="17378"/>
                  <a:pt x="10694" y="17399"/>
                </a:cubicBezTo>
                <a:cubicBezTo>
                  <a:pt x="10694" y="17399"/>
                  <a:pt x="10694" y="17399"/>
                  <a:pt x="10694" y="17399"/>
                </a:cubicBezTo>
                <a:cubicBezTo>
                  <a:pt x="10694" y="17399"/>
                  <a:pt x="10694" y="17399"/>
                  <a:pt x="10694" y="17399"/>
                </a:cubicBezTo>
                <a:cubicBezTo>
                  <a:pt x="10673" y="17410"/>
                  <a:pt x="10659" y="17410"/>
                  <a:pt x="10646" y="17410"/>
                </a:cubicBezTo>
                <a:cubicBezTo>
                  <a:pt x="10639" y="17410"/>
                  <a:pt x="10632" y="17410"/>
                  <a:pt x="10632" y="17420"/>
                </a:cubicBezTo>
                <a:cubicBezTo>
                  <a:pt x="10611" y="17420"/>
                  <a:pt x="10591" y="17420"/>
                  <a:pt x="10577" y="17420"/>
                </a:cubicBezTo>
                <a:cubicBezTo>
                  <a:pt x="10577" y="17420"/>
                  <a:pt x="10577" y="17420"/>
                  <a:pt x="10577" y="17420"/>
                </a:cubicBezTo>
                <a:cubicBezTo>
                  <a:pt x="10008" y="17420"/>
                  <a:pt x="10008" y="17420"/>
                  <a:pt x="10008" y="17420"/>
                </a:cubicBezTo>
                <a:cubicBezTo>
                  <a:pt x="9940" y="17420"/>
                  <a:pt x="9858" y="17399"/>
                  <a:pt x="9796" y="17346"/>
                </a:cubicBezTo>
                <a:cubicBezTo>
                  <a:pt x="9796" y="17346"/>
                  <a:pt x="9796" y="17346"/>
                  <a:pt x="9796" y="17346"/>
                </a:cubicBezTo>
                <a:cubicBezTo>
                  <a:pt x="9796" y="17346"/>
                  <a:pt x="9796" y="17335"/>
                  <a:pt x="9796" y="17335"/>
                </a:cubicBezTo>
                <a:cubicBezTo>
                  <a:pt x="9789" y="17325"/>
                  <a:pt x="9776" y="17314"/>
                  <a:pt x="9762" y="17303"/>
                </a:cubicBezTo>
                <a:cubicBezTo>
                  <a:pt x="9755" y="17293"/>
                  <a:pt x="9748" y="17271"/>
                  <a:pt x="9741" y="17261"/>
                </a:cubicBezTo>
                <a:cubicBezTo>
                  <a:pt x="9741" y="17261"/>
                  <a:pt x="9741" y="17261"/>
                  <a:pt x="9741" y="17250"/>
                </a:cubicBezTo>
                <a:cubicBezTo>
                  <a:pt x="9728" y="17218"/>
                  <a:pt x="9721" y="17186"/>
                  <a:pt x="9721" y="17144"/>
                </a:cubicBezTo>
                <a:cubicBezTo>
                  <a:pt x="9728" y="17080"/>
                  <a:pt x="9728" y="17080"/>
                  <a:pt x="9728" y="17080"/>
                </a:cubicBezTo>
                <a:cubicBezTo>
                  <a:pt x="9728" y="17080"/>
                  <a:pt x="9728" y="17080"/>
                  <a:pt x="9728" y="17080"/>
                </a:cubicBezTo>
                <a:cubicBezTo>
                  <a:pt x="9741" y="16942"/>
                  <a:pt x="9748" y="16804"/>
                  <a:pt x="9762" y="16665"/>
                </a:cubicBezTo>
                <a:cubicBezTo>
                  <a:pt x="9762" y="16655"/>
                  <a:pt x="9762" y="16655"/>
                  <a:pt x="9762" y="16655"/>
                </a:cubicBezTo>
                <a:cubicBezTo>
                  <a:pt x="9762" y="16655"/>
                  <a:pt x="9762" y="16655"/>
                  <a:pt x="9762" y="16644"/>
                </a:cubicBezTo>
                <a:cubicBezTo>
                  <a:pt x="9796" y="16336"/>
                  <a:pt x="10193" y="16410"/>
                  <a:pt x="10337" y="16410"/>
                </a:cubicBezTo>
                <a:close/>
                <a:moveTo>
                  <a:pt x="8035" y="17346"/>
                </a:moveTo>
                <a:cubicBezTo>
                  <a:pt x="8022" y="17335"/>
                  <a:pt x="8015" y="17325"/>
                  <a:pt x="8001" y="17303"/>
                </a:cubicBezTo>
                <a:cubicBezTo>
                  <a:pt x="7994" y="17293"/>
                  <a:pt x="7994" y="17282"/>
                  <a:pt x="7988" y="17271"/>
                </a:cubicBezTo>
                <a:cubicBezTo>
                  <a:pt x="7988" y="17261"/>
                  <a:pt x="7988" y="17261"/>
                  <a:pt x="7988" y="17261"/>
                </a:cubicBezTo>
                <a:cubicBezTo>
                  <a:pt x="7974" y="17229"/>
                  <a:pt x="7974" y="17186"/>
                  <a:pt x="7981" y="17155"/>
                </a:cubicBezTo>
                <a:cubicBezTo>
                  <a:pt x="7994" y="17091"/>
                  <a:pt x="7994" y="17091"/>
                  <a:pt x="7994" y="17091"/>
                </a:cubicBezTo>
                <a:cubicBezTo>
                  <a:pt x="7994" y="17091"/>
                  <a:pt x="7994" y="17091"/>
                  <a:pt x="7994" y="17091"/>
                </a:cubicBezTo>
                <a:cubicBezTo>
                  <a:pt x="7994" y="17080"/>
                  <a:pt x="7994" y="17069"/>
                  <a:pt x="8001" y="17059"/>
                </a:cubicBezTo>
                <a:cubicBezTo>
                  <a:pt x="8077" y="16665"/>
                  <a:pt x="8077" y="16665"/>
                  <a:pt x="8077" y="16665"/>
                </a:cubicBezTo>
                <a:cubicBezTo>
                  <a:pt x="8077" y="16655"/>
                  <a:pt x="8077" y="16655"/>
                  <a:pt x="8083" y="16644"/>
                </a:cubicBezTo>
                <a:cubicBezTo>
                  <a:pt x="8159" y="16346"/>
                  <a:pt x="8508" y="16410"/>
                  <a:pt x="8673" y="16410"/>
                </a:cubicBezTo>
                <a:cubicBezTo>
                  <a:pt x="8741" y="16410"/>
                  <a:pt x="8871" y="16399"/>
                  <a:pt x="8988" y="16410"/>
                </a:cubicBezTo>
                <a:cubicBezTo>
                  <a:pt x="9008" y="16421"/>
                  <a:pt x="9029" y="16421"/>
                  <a:pt x="9049" y="16431"/>
                </a:cubicBezTo>
                <a:cubicBezTo>
                  <a:pt x="9049" y="16431"/>
                  <a:pt x="9049" y="16431"/>
                  <a:pt x="9056" y="16431"/>
                </a:cubicBezTo>
                <a:cubicBezTo>
                  <a:pt x="9111" y="16453"/>
                  <a:pt x="9159" y="16495"/>
                  <a:pt x="9180" y="16548"/>
                </a:cubicBezTo>
                <a:cubicBezTo>
                  <a:pt x="9180" y="16559"/>
                  <a:pt x="9180" y="16559"/>
                  <a:pt x="9186" y="16559"/>
                </a:cubicBezTo>
                <a:cubicBezTo>
                  <a:pt x="9186" y="16570"/>
                  <a:pt x="9186" y="16570"/>
                  <a:pt x="9186" y="16570"/>
                </a:cubicBezTo>
                <a:cubicBezTo>
                  <a:pt x="9186" y="16570"/>
                  <a:pt x="9186" y="16580"/>
                  <a:pt x="9186" y="16580"/>
                </a:cubicBezTo>
                <a:cubicBezTo>
                  <a:pt x="9193" y="16601"/>
                  <a:pt x="9200" y="16633"/>
                  <a:pt x="9193" y="16665"/>
                </a:cubicBezTo>
                <a:cubicBezTo>
                  <a:pt x="9193" y="16687"/>
                  <a:pt x="9193" y="16687"/>
                  <a:pt x="9193" y="16687"/>
                </a:cubicBezTo>
                <a:cubicBezTo>
                  <a:pt x="9193" y="16687"/>
                  <a:pt x="9193" y="16687"/>
                  <a:pt x="9193" y="16687"/>
                </a:cubicBezTo>
                <a:cubicBezTo>
                  <a:pt x="9186" y="16761"/>
                  <a:pt x="9173" y="16835"/>
                  <a:pt x="9166" y="16899"/>
                </a:cubicBezTo>
                <a:cubicBezTo>
                  <a:pt x="9138" y="17144"/>
                  <a:pt x="9138" y="17144"/>
                  <a:pt x="9138" y="17144"/>
                </a:cubicBezTo>
                <a:cubicBezTo>
                  <a:pt x="9138" y="17186"/>
                  <a:pt x="9125" y="17218"/>
                  <a:pt x="9104" y="17250"/>
                </a:cubicBezTo>
                <a:cubicBezTo>
                  <a:pt x="9104" y="17261"/>
                  <a:pt x="9097" y="17261"/>
                  <a:pt x="9097" y="17261"/>
                </a:cubicBezTo>
                <a:cubicBezTo>
                  <a:pt x="9097" y="17271"/>
                  <a:pt x="9090" y="17271"/>
                  <a:pt x="9090" y="17271"/>
                </a:cubicBezTo>
                <a:cubicBezTo>
                  <a:pt x="9084" y="17282"/>
                  <a:pt x="9077" y="17293"/>
                  <a:pt x="9070" y="17303"/>
                </a:cubicBezTo>
                <a:cubicBezTo>
                  <a:pt x="9029" y="17357"/>
                  <a:pt x="8974" y="17388"/>
                  <a:pt x="8926" y="17399"/>
                </a:cubicBezTo>
                <a:cubicBezTo>
                  <a:pt x="8926" y="17410"/>
                  <a:pt x="8926" y="17410"/>
                  <a:pt x="8926" y="17410"/>
                </a:cubicBezTo>
                <a:cubicBezTo>
                  <a:pt x="8919" y="17410"/>
                  <a:pt x="8919" y="17410"/>
                  <a:pt x="8919" y="17410"/>
                </a:cubicBezTo>
                <a:cubicBezTo>
                  <a:pt x="8906" y="17410"/>
                  <a:pt x="8892" y="17420"/>
                  <a:pt x="8871" y="17420"/>
                </a:cubicBezTo>
                <a:cubicBezTo>
                  <a:pt x="8871" y="17420"/>
                  <a:pt x="8864" y="17420"/>
                  <a:pt x="8858" y="17420"/>
                </a:cubicBezTo>
                <a:cubicBezTo>
                  <a:pt x="8837" y="17420"/>
                  <a:pt x="8823" y="17431"/>
                  <a:pt x="8803" y="17431"/>
                </a:cubicBezTo>
                <a:cubicBezTo>
                  <a:pt x="8803" y="17431"/>
                  <a:pt x="8803" y="17431"/>
                  <a:pt x="8803" y="17431"/>
                </a:cubicBezTo>
                <a:cubicBezTo>
                  <a:pt x="8234" y="17431"/>
                  <a:pt x="8234" y="17431"/>
                  <a:pt x="8234" y="17431"/>
                </a:cubicBezTo>
                <a:cubicBezTo>
                  <a:pt x="8166" y="17431"/>
                  <a:pt x="8090" y="17410"/>
                  <a:pt x="8035" y="17346"/>
                </a:cubicBezTo>
                <a:cubicBezTo>
                  <a:pt x="8035" y="17346"/>
                  <a:pt x="8035" y="17346"/>
                  <a:pt x="8035" y="17346"/>
                </a:cubicBezTo>
                <a:close/>
                <a:moveTo>
                  <a:pt x="8741" y="15974"/>
                </a:moveTo>
                <a:cubicBezTo>
                  <a:pt x="8659" y="15974"/>
                  <a:pt x="8570" y="15974"/>
                  <a:pt x="8488" y="15974"/>
                </a:cubicBezTo>
                <a:cubicBezTo>
                  <a:pt x="8412" y="15974"/>
                  <a:pt x="8296" y="15953"/>
                  <a:pt x="8255" y="15836"/>
                </a:cubicBezTo>
                <a:cubicBezTo>
                  <a:pt x="8255" y="15825"/>
                  <a:pt x="8255" y="15814"/>
                  <a:pt x="8255" y="15804"/>
                </a:cubicBezTo>
                <a:cubicBezTo>
                  <a:pt x="8248" y="15804"/>
                  <a:pt x="8248" y="15793"/>
                  <a:pt x="8248" y="15783"/>
                </a:cubicBezTo>
                <a:cubicBezTo>
                  <a:pt x="8248" y="15772"/>
                  <a:pt x="8255" y="15761"/>
                  <a:pt x="8255" y="15751"/>
                </a:cubicBezTo>
                <a:cubicBezTo>
                  <a:pt x="8255" y="15751"/>
                  <a:pt x="8255" y="15751"/>
                  <a:pt x="8255" y="15751"/>
                </a:cubicBezTo>
                <a:cubicBezTo>
                  <a:pt x="8255" y="15751"/>
                  <a:pt x="8255" y="15751"/>
                  <a:pt x="8255" y="15751"/>
                </a:cubicBezTo>
                <a:cubicBezTo>
                  <a:pt x="8255" y="15719"/>
                  <a:pt x="8268" y="15676"/>
                  <a:pt x="8275" y="15655"/>
                </a:cubicBezTo>
                <a:cubicBezTo>
                  <a:pt x="8289" y="15559"/>
                  <a:pt x="8303" y="15453"/>
                  <a:pt x="8330" y="15368"/>
                </a:cubicBezTo>
                <a:cubicBezTo>
                  <a:pt x="8330" y="15357"/>
                  <a:pt x="8330" y="15357"/>
                  <a:pt x="8330" y="15357"/>
                </a:cubicBezTo>
                <a:cubicBezTo>
                  <a:pt x="8337" y="15325"/>
                  <a:pt x="8351" y="15293"/>
                  <a:pt x="8364" y="15272"/>
                </a:cubicBezTo>
                <a:cubicBezTo>
                  <a:pt x="8378" y="15261"/>
                  <a:pt x="8385" y="15251"/>
                  <a:pt x="8399" y="15240"/>
                </a:cubicBezTo>
                <a:cubicBezTo>
                  <a:pt x="8433" y="15198"/>
                  <a:pt x="8474" y="15176"/>
                  <a:pt x="8515" y="15166"/>
                </a:cubicBezTo>
                <a:cubicBezTo>
                  <a:pt x="8522" y="15166"/>
                  <a:pt x="8522" y="15166"/>
                  <a:pt x="8529" y="15166"/>
                </a:cubicBezTo>
                <a:cubicBezTo>
                  <a:pt x="8556" y="15155"/>
                  <a:pt x="8597" y="15144"/>
                  <a:pt x="8631" y="15144"/>
                </a:cubicBezTo>
                <a:cubicBezTo>
                  <a:pt x="8679" y="15144"/>
                  <a:pt x="8679" y="15144"/>
                  <a:pt x="8679" y="15144"/>
                </a:cubicBezTo>
                <a:cubicBezTo>
                  <a:pt x="8693" y="15144"/>
                  <a:pt x="8714" y="15144"/>
                  <a:pt x="8727" y="15144"/>
                </a:cubicBezTo>
                <a:cubicBezTo>
                  <a:pt x="8830" y="15144"/>
                  <a:pt x="8940" y="15144"/>
                  <a:pt x="9043" y="15144"/>
                </a:cubicBezTo>
                <a:cubicBezTo>
                  <a:pt x="9056" y="15144"/>
                  <a:pt x="9070" y="15144"/>
                  <a:pt x="9090" y="15144"/>
                </a:cubicBezTo>
                <a:cubicBezTo>
                  <a:pt x="9104" y="15144"/>
                  <a:pt x="9104" y="15144"/>
                  <a:pt x="9104" y="15144"/>
                </a:cubicBezTo>
                <a:cubicBezTo>
                  <a:pt x="9111" y="15144"/>
                  <a:pt x="9111" y="15144"/>
                  <a:pt x="9118" y="15144"/>
                </a:cubicBezTo>
                <a:cubicBezTo>
                  <a:pt x="9132" y="15144"/>
                  <a:pt x="9145" y="15144"/>
                  <a:pt x="9159" y="15155"/>
                </a:cubicBezTo>
                <a:cubicBezTo>
                  <a:pt x="9159" y="15155"/>
                  <a:pt x="9159" y="15155"/>
                  <a:pt x="9159" y="15155"/>
                </a:cubicBezTo>
                <a:cubicBezTo>
                  <a:pt x="9241" y="15166"/>
                  <a:pt x="9330" y="15198"/>
                  <a:pt x="9344" y="15304"/>
                </a:cubicBezTo>
                <a:cubicBezTo>
                  <a:pt x="9344" y="15304"/>
                  <a:pt x="9344" y="15315"/>
                  <a:pt x="9344" y="15315"/>
                </a:cubicBezTo>
                <a:cubicBezTo>
                  <a:pt x="9344" y="15315"/>
                  <a:pt x="9344" y="15315"/>
                  <a:pt x="9344" y="15325"/>
                </a:cubicBezTo>
                <a:cubicBezTo>
                  <a:pt x="9351" y="15442"/>
                  <a:pt x="9317" y="15602"/>
                  <a:pt x="9303" y="15719"/>
                </a:cubicBezTo>
                <a:cubicBezTo>
                  <a:pt x="9303" y="15719"/>
                  <a:pt x="9303" y="15719"/>
                  <a:pt x="9303" y="15719"/>
                </a:cubicBezTo>
                <a:cubicBezTo>
                  <a:pt x="9296" y="15751"/>
                  <a:pt x="9296" y="15751"/>
                  <a:pt x="9296" y="15751"/>
                </a:cubicBezTo>
                <a:cubicBezTo>
                  <a:pt x="9296" y="15772"/>
                  <a:pt x="9289" y="15793"/>
                  <a:pt x="9275" y="15814"/>
                </a:cubicBezTo>
                <a:cubicBezTo>
                  <a:pt x="9275" y="15825"/>
                  <a:pt x="9269" y="15825"/>
                  <a:pt x="9269" y="15836"/>
                </a:cubicBezTo>
                <a:cubicBezTo>
                  <a:pt x="9269" y="15836"/>
                  <a:pt x="9269" y="15836"/>
                  <a:pt x="9269" y="15836"/>
                </a:cubicBezTo>
                <a:cubicBezTo>
                  <a:pt x="9269" y="15836"/>
                  <a:pt x="9269" y="15836"/>
                  <a:pt x="9262" y="15836"/>
                </a:cubicBezTo>
                <a:cubicBezTo>
                  <a:pt x="9159" y="16027"/>
                  <a:pt x="8878" y="15974"/>
                  <a:pt x="8741" y="15974"/>
                </a:cubicBezTo>
                <a:close/>
                <a:moveTo>
                  <a:pt x="6227" y="17229"/>
                </a:moveTo>
                <a:cubicBezTo>
                  <a:pt x="6227" y="17218"/>
                  <a:pt x="6227" y="17208"/>
                  <a:pt x="6227" y="17208"/>
                </a:cubicBezTo>
                <a:cubicBezTo>
                  <a:pt x="6234" y="17186"/>
                  <a:pt x="6234" y="17176"/>
                  <a:pt x="6241" y="17165"/>
                </a:cubicBezTo>
                <a:cubicBezTo>
                  <a:pt x="6241" y="17165"/>
                  <a:pt x="6241" y="17165"/>
                  <a:pt x="6241" y="17155"/>
                </a:cubicBezTo>
                <a:cubicBezTo>
                  <a:pt x="6241" y="17144"/>
                  <a:pt x="6241" y="17144"/>
                  <a:pt x="6241" y="17144"/>
                </a:cubicBezTo>
                <a:cubicBezTo>
                  <a:pt x="6247" y="17133"/>
                  <a:pt x="6254" y="17112"/>
                  <a:pt x="6261" y="17091"/>
                </a:cubicBezTo>
                <a:cubicBezTo>
                  <a:pt x="6302" y="16952"/>
                  <a:pt x="6343" y="16825"/>
                  <a:pt x="6391" y="16687"/>
                </a:cubicBezTo>
                <a:cubicBezTo>
                  <a:pt x="6391" y="16687"/>
                  <a:pt x="6391" y="16687"/>
                  <a:pt x="6391" y="16687"/>
                </a:cubicBezTo>
                <a:cubicBezTo>
                  <a:pt x="6391" y="16676"/>
                  <a:pt x="6391" y="16676"/>
                  <a:pt x="6391" y="16676"/>
                </a:cubicBezTo>
                <a:cubicBezTo>
                  <a:pt x="6398" y="16665"/>
                  <a:pt x="6398" y="16655"/>
                  <a:pt x="6405" y="16655"/>
                </a:cubicBezTo>
                <a:cubicBezTo>
                  <a:pt x="6405" y="16644"/>
                  <a:pt x="6412" y="16633"/>
                  <a:pt x="6412" y="16623"/>
                </a:cubicBezTo>
                <a:cubicBezTo>
                  <a:pt x="6412" y="16623"/>
                  <a:pt x="6412" y="16623"/>
                  <a:pt x="6419" y="16623"/>
                </a:cubicBezTo>
                <a:cubicBezTo>
                  <a:pt x="6535" y="16368"/>
                  <a:pt x="6816" y="16421"/>
                  <a:pt x="6994" y="16421"/>
                </a:cubicBezTo>
                <a:cubicBezTo>
                  <a:pt x="6994" y="16421"/>
                  <a:pt x="6994" y="16421"/>
                  <a:pt x="6994" y="16421"/>
                </a:cubicBezTo>
                <a:cubicBezTo>
                  <a:pt x="7042" y="16421"/>
                  <a:pt x="7172" y="16399"/>
                  <a:pt x="7289" y="16421"/>
                </a:cubicBezTo>
                <a:cubicBezTo>
                  <a:pt x="7323" y="16421"/>
                  <a:pt x="7364" y="16421"/>
                  <a:pt x="7392" y="16431"/>
                </a:cubicBezTo>
                <a:cubicBezTo>
                  <a:pt x="7412" y="16442"/>
                  <a:pt x="7433" y="16453"/>
                  <a:pt x="7446" y="16463"/>
                </a:cubicBezTo>
                <a:cubicBezTo>
                  <a:pt x="7487" y="16495"/>
                  <a:pt x="7515" y="16548"/>
                  <a:pt x="7515" y="16612"/>
                </a:cubicBezTo>
                <a:cubicBezTo>
                  <a:pt x="7515" y="16612"/>
                  <a:pt x="7515" y="16612"/>
                  <a:pt x="7515" y="16612"/>
                </a:cubicBezTo>
                <a:cubicBezTo>
                  <a:pt x="7515" y="16623"/>
                  <a:pt x="7515" y="16623"/>
                  <a:pt x="7515" y="16633"/>
                </a:cubicBezTo>
                <a:cubicBezTo>
                  <a:pt x="7515" y="16644"/>
                  <a:pt x="7515" y="16655"/>
                  <a:pt x="7515" y="16665"/>
                </a:cubicBezTo>
                <a:cubicBezTo>
                  <a:pt x="7398" y="17155"/>
                  <a:pt x="7398" y="17155"/>
                  <a:pt x="7398" y="17155"/>
                </a:cubicBezTo>
                <a:cubicBezTo>
                  <a:pt x="7392" y="17197"/>
                  <a:pt x="7371" y="17229"/>
                  <a:pt x="7350" y="17261"/>
                </a:cubicBezTo>
                <a:cubicBezTo>
                  <a:pt x="7323" y="17293"/>
                  <a:pt x="7296" y="17325"/>
                  <a:pt x="7261" y="17346"/>
                </a:cubicBezTo>
                <a:cubicBezTo>
                  <a:pt x="7261" y="17357"/>
                  <a:pt x="7255" y="17357"/>
                  <a:pt x="7255" y="17357"/>
                </a:cubicBezTo>
                <a:cubicBezTo>
                  <a:pt x="7207" y="17388"/>
                  <a:pt x="7159" y="17410"/>
                  <a:pt x="7104" y="17431"/>
                </a:cubicBezTo>
                <a:cubicBezTo>
                  <a:pt x="7097" y="17431"/>
                  <a:pt x="7097" y="17431"/>
                  <a:pt x="7097" y="17431"/>
                </a:cubicBezTo>
                <a:cubicBezTo>
                  <a:pt x="7083" y="17431"/>
                  <a:pt x="7076" y="17431"/>
                  <a:pt x="7070" y="17431"/>
                </a:cubicBezTo>
                <a:cubicBezTo>
                  <a:pt x="6974" y="17442"/>
                  <a:pt x="6871" y="17431"/>
                  <a:pt x="6768" y="17431"/>
                </a:cubicBezTo>
                <a:cubicBezTo>
                  <a:pt x="6665" y="17431"/>
                  <a:pt x="6563" y="17442"/>
                  <a:pt x="6460" y="17442"/>
                </a:cubicBezTo>
                <a:cubicBezTo>
                  <a:pt x="6391" y="17442"/>
                  <a:pt x="6289" y="17420"/>
                  <a:pt x="6247" y="17314"/>
                </a:cubicBezTo>
                <a:cubicBezTo>
                  <a:pt x="6241" y="17314"/>
                  <a:pt x="6241" y="17314"/>
                  <a:pt x="6241" y="17303"/>
                </a:cubicBezTo>
                <a:cubicBezTo>
                  <a:pt x="6241" y="17303"/>
                  <a:pt x="6234" y="17293"/>
                  <a:pt x="6234" y="17293"/>
                </a:cubicBezTo>
                <a:cubicBezTo>
                  <a:pt x="6234" y="17282"/>
                  <a:pt x="6234" y="17271"/>
                  <a:pt x="6227" y="17271"/>
                </a:cubicBezTo>
                <a:cubicBezTo>
                  <a:pt x="6227" y="17271"/>
                  <a:pt x="6227" y="17271"/>
                  <a:pt x="6227" y="17271"/>
                </a:cubicBezTo>
                <a:cubicBezTo>
                  <a:pt x="6227" y="17261"/>
                  <a:pt x="6227" y="17261"/>
                  <a:pt x="6227" y="17261"/>
                </a:cubicBezTo>
                <a:cubicBezTo>
                  <a:pt x="6227" y="17250"/>
                  <a:pt x="6227" y="17240"/>
                  <a:pt x="6227" y="17229"/>
                </a:cubicBezTo>
                <a:close/>
                <a:moveTo>
                  <a:pt x="6220" y="15581"/>
                </a:moveTo>
                <a:cubicBezTo>
                  <a:pt x="6220" y="15581"/>
                  <a:pt x="6220" y="15581"/>
                  <a:pt x="6220" y="15581"/>
                </a:cubicBezTo>
                <a:cubicBezTo>
                  <a:pt x="6152" y="15761"/>
                  <a:pt x="6152" y="15761"/>
                  <a:pt x="6152" y="15761"/>
                </a:cubicBezTo>
                <a:cubicBezTo>
                  <a:pt x="6145" y="15793"/>
                  <a:pt x="6124" y="15825"/>
                  <a:pt x="6104" y="15846"/>
                </a:cubicBezTo>
                <a:cubicBezTo>
                  <a:pt x="6076" y="15878"/>
                  <a:pt x="6049" y="15900"/>
                  <a:pt x="6015" y="15921"/>
                </a:cubicBezTo>
                <a:cubicBezTo>
                  <a:pt x="6008" y="15921"/>
                  <a:pt x="6001" y="15931"/>
                  <a:pt x="5987" y="15931"/>
                </a:cubicBezTo>
                <a:cubicBezTo>
                  <a:pt x="5987" y="15942"/>
                  <a:pt x="5980" y="15942"/>
                  <a:pt x="5973" y="15942"/>
                </a:cubicBezTo>
                <a:cubicBezTo>
                  <a:pt x="5973" y="15942"/>
                  <a:pt x="5973" y="15942"/>
                  <a:pt x="5973" y="15942"/>
                </a:cubicBezTo>
                <a:cubicBezTo>
                  <a:pt x="5953" y="15953"/>
                  <a:pt x="5932" y="15963"/>
                  <a:pt x="5912" y="15974"/>
                </a:cubicBezTo>
                <a:cubicBezTo>
                  <a:pt x="5871" y="15985"/>
                  <a:pt x="5836" y="15985"/>
                  <a:pt x="5795" y="15985"/>
                </a:cubicBezTo>
                <a:cubicBezTo>
                  <a:pt x="5686" y="15985"/>
                  <a:pt x="5686" y="15985"/>
                  <a:pt x="5686" y="15985"/>
                </a:cubicBezTo>
                <a:cubicBezTo>
                  <a:pt x="5686" y="15985"/>
                  <a:pt x="5686" y="15985"/>
                  <a:pt x="5686" y="15985"/>
                </a:cubicBezTo>
                <a:cubicBezTo>
                  <a:pt x="5549" y="15985"/>
                  <a:pt x="5419" y="15995"/>
                  <a:pt x="5288" y="15995"/>
                </a:cubicBezTo>
                <a:cubicBezTo>
                  <a:pt x="5227" y="15995"/>
                  <a:pt x="5103" y="15974"/>
                  <a:pt x="5090" y="15857"/>
                </a:cubicBezTo>
                <a:cubicBezTo>
                  <a:pt x="5090" y="15836"/>
                  <a:pt x="5090" y="15825"/>
                  <a:pt x="5097" y="15804"/>
                </a:cubicBezTo>
                <a:cubicBezTo>
                  <a:pt x="5103" y="15761"/>
                  <a:pt x="5131" y="15719"/>
                  <a:pt x="5145" y="15687"/>
                </a:cubicBezTo>
                <a:cubicBezTo>
                  <a:pt x="5192" y="15570"/>
                  <a:pt x="5234" y="15442"/>
                  <a:pt x="5295" y="15347"/>
                </a:cubicBezTo>
                <a:cubicBezTo>
                  <a:pt x="5295" y="15336"/>
                  <a:pt x="5302" y="15336"/>
                  <a:pt x="5302" y="15325"/>
                </a:cubicBezTo>
                <a:cubicBezTo>
                  <a:pt x="5302" y="15325"/>
                  <a:pt x="5309" y="15325"/>
                  <a:pt x="5309" y="15325"/>
                </a:cubicBezTo>
                <a:cubicBezTo>
                  <a:pt x="5460" y="15091"/>
                  <a:pt x="5775" y="15155"/>
                  <a:pt x="5967" y="15155"/>
                </a:cubicBezTo>
                <a:cubicBezTo>
                  <a:pt x="6056" y="15155"/>
                  <a:pt x="6158" y="15134"/>
                  <a:pt x="6241" y="15187"/>
                </a:cubicBezTo>
                <a:cubicBezTo>
                  <a:pt x="6241" y="15187"/>
                  <a:pt x="6241" y="15187"/>
                  <a:pt x="6241" y="15187"/>
                </a:cubicBezTo>
                <a:cubicBezTo>
                  <a:pt x="6254" y="15198"/>
                  <a:pt x="6261" y="15208"/>
                  <a:pt x="6268" y="15208"/>
                </a:cubicBezTo>
                <a:cubicBezTo>
                  <a:pt x="6268" y="15208"/>
                  <a:pt x="6268" y="15219"/>
                  <a:pt x="6275" y="15219"/>
                </a:cubicBezTo>
                <a:cubicBezTo>
                  <a:pt x="6289" y="15230"/>
                  <a:pt x="6302" y="15261"/>
                  <a:pt x="6302" y="15283"/>
                </a:cubicBezTo>
                <a:cubicBezTo>
                  <a:pt x="6309" y="15304"/>
                  <a:pt x="6309" y="15336"/>
                  <a:pt x="6295" y="15357"/>
                </a:cubicBezTo>
                <a:cubicBezTo>
                  <a:pt x="6289" y="15378"/>
                  <a:pt x="6289" y="15378"/>
                  <a:pt x="6289" y="15378"/>
                </a:cubicBezTo>
                <a:cubicBezTo>
                  <a:pt x="6275" y="15442"/>
                  <a:pt x="6241" y="15527"/>
                  <a:pt x="6220" y="15581"/>
                </a:cubicBezTo>
                <a:close/>
                <a:moveTo>
                  <a:pt x="7487" y="15974"/>
                </a:moveTo>
                <a:cubicBezTo>
                  <a:pt x="7474" y="15974"/>
                  <a:pt x="7460" y="15974"/>
                  <a:pt x="7446" y="15974"/>
                </a:cubicBezTo>
                <a:cubicBezTo>
                  <a:pt x="7446" y="15974"/>
                  <a:pt x="7446" y="15985"/>
                  <a:pt x="7439" y="15985"/>
                </a:cubicBezTo>
                <a:cubicBezTo>
                  <a:pt x="7364" y="15995"/>
                  <a:pt x="7289" y="15985"/>
                  <a:pt x="7207" y="15985"/>
                </a:cubicBezTo>
                <a:cubicBezTo>
                  <a:pt x="6885" y="15985"/>
                  <a:pt x="6885" y="15985"/>
                  <a:pt x="6885" y="15985"/>
                </a:cubicBezTo>
                <a:cubicBezTo>
                  <a:pt x="6816" y="15985"/>
                  <a:pt x="6700" y="15963"/>
                  <a:pt x="6672" y="15846"/>
                </a:cubicBezTo>
                <a:cubicBezTo>
                  <a:pt x="6672" y="15836"/>
                  <a:pt x="6672" y="15825"/>
                  <a:pt x="6672" y="15814"/>
                </a:cubicBezTo>
                <a:cubicBezTo>
                  <a:pt x="6672" y="15804"/>
                  <a:pt x="6672" y="15804"/>
                  <a:pt x="6672" y="15793"/>
                </a:cubicBezTo>
                <a:cubicBezTo>
                  <a:pt x="6679" y="15751"/>
                  <a:pt x="6700" y="15708"/>
                  <a:pt x="6713" y="15666"/>
                </a:cubicBezTo>
                <a:cubicBezTo>
                  <a:pt x="6741" y="15559"/>
                  <a:pt x="6768" y="15410"/>
                  <a:pt x="6823" y="15325"/>
                </a:cubicBezTo>
                <a:cubicBezTo>
                  <a:pt x="6823" y="15315"/>
                  <a:pt x="6830" y="15315"/>
                  <a:pt x="6830" y="15315"/>
                </a:cubicBezTo>
                <a:cubicBezTo>
                  <a:pt x="6837" y="15304"/>
                  <a:pt x="6837" y="15304"/>
                  <a:pt x="6837" y="15293"/>
                </a:cubicBezTo>
                <a:cubicBezTo>
                  <a:pt x="6843" y="15293"/>
                  <a:pt x="6843" y="15293"/>
                  <a:pt x="6843" y="15293"/>
                </a:cubicBezTo>
                <a:cubicBezTo>
                  <a:pt x="6850" y="15283"/>
                  <a:pt x="6850" y="15283"/>
                  <a:pt x="6850" y="15283"/>
                </a:cubicBezTo>
                <a:cubicBezTo>
                  <a:pt x="6857" y="15272"/>
                  <a:pt x="6857" y="15272"/>
                  <a:pt x="6857" y="15272"/>
                </a:cubicBezTo>
                <a:cubicBezTo>
                  <a:pt x="6905" y="15219"/>
                  <a:pt x="6960" y="15187"/>
                  <a:pt x="7022" y="15176"/>
                </a:cubicBezTo>
                <a:cubicBezTo>
                  <a:pt x="7022" y="15176"/>
                  <a:pt x="7022" y="15166"/>
                  <a:pt x="7028" y="15166"/>
                </a:cubicBezTo>
                <a:cubicBezTo>
                  <a:pt x="7063" y="15155"/>
                  <a:pt x="7097" y="15155"/>
                  <a:pt x="7131" y="15155"/>
                </a:cubicBezTo>
                <a:cubicBezTo>
                  <a:pt x="7330" y="15155"/>
                  <a:pt x="7330" y="15155"/>
                  <a:pt x="7330" y="15155"/>
                </a:cubicBezTo>
                <a:cubicBezTo>
                  <a:pt x="7392" y="15155"/>
                  <a:pt x="7453" y="15155"/>
                  <a:pt x="7515" y="15155"/>
                </a:cubicBezTo>
                <a:cubicBezTo>
                  <a:pt x="7604" y="15155"/>
                  <a:pt x="7727" y="15134"/>
                  <a:pt x="7796" y="15230"/>
                </a:cubicBezTo>
                <a:cubicBezTo>
                  <a:pt x="7796" y="15240"/>
                  <a:pt x="7803" y="15240"/>
                  <a:pt x="7803" y="15251"/>
                </a:cubicBezTo>
                <a:cubicBezTo>
                  <a:pt x="7809" y="15251"/>
                  <a:pt x="7809" y="15251"/>
                  <a:pt x="7809" y="15251"/>
                </a:cubicBezTo>
                <a:cubicBezTo>
                  <a:pt x="7809" y="15251"/>
                  <a:pt x="7809" y="15261"/>
                  <a:pt x="7809" y="15261"/>
                </a:cubicBezTo>
                <a:cubicBezTo>
                  <a:pt x="7816" y="15261"/>
                  <a:pt x="7816" y="15272"/>
                  <a:pt x="7816" y="15272"/>
                </a:cubicBezTo>
                <a:cubicBezTo>
                  <a:pt x="7823" y="15293"/>
                  <a:pt x="7823" y="15315"/>
                  <a:pt x="7823" y="15336"/>
                </a:cubicBezTo>
                <a:cubicBezTo>
                  <a:pt x="7816" y="15442"/>
                  <a:pt x="7761" y="15602"/>
                  <a:pt x="7748" y="15666"/>
                </a:cubicBezTo>
                <a:cubicBezTo>
                  <a:pt x="7748" y="15676"/>
                  <a:pt x="7748" y="15676"/>
                  <a:pt x="7748" y="15676"/>
                </a:cubicBezTo>
                <a:cubicBezTo>
                  <a:pt x="7741" y="15697"/>
                  <a:pt x="7734" y="15719"/>
                  <a:pt x="7727" y="15740"/>
                </a:cubicBezTo>
                <a:cubicBezTo>
                  <a:pt x="7727" y="15751"/>
                  <a:pt x="7727" y="15751"/>
                  <a:pt x="7727" y="15751"/>
                </a:cubicBezTo>
                <a:cubicBezTo>
                  <a:pt x="7727" y="15761"/>
                  <a:pt x="7720" y="15772"/>
                  <a:pt x="7720" y="15772"/>
                </a:cubicBezTo>
                <a:cubicBezTo>
                  <a:pt x="7720" y="15783"/>
                  <a:pt x="7713" y="15783"/>
                  <a:pt x="7713" y="15793"/>
                </a:cubicBezTo>
                <a:cubicBezTo>
                  <a:pt x="7713" y="15793"/>
                  <a:pt x="7707" y="15804"/>
                  <a:pt x="7707" y="15814"/>
                </a:cubicBezTo>
                <a:cubicBezTo>
                  <a:pt x="7700" y="15814"/>
                  <a:pt x="7700" y="15814"/>
                  <a:pt x="7700" y="15825"/>
                </a:cubicBezTo>
                <a:cubicBezTo>
                  <a:pt x="7693" y="15825"/>
                  <a:pt x="7693" y="15825"/>
                  <a:pt x="7693" y="15825"/>
                </a:cubicBezTo>
                <a:cubicBezTo>
                  <a:pt x="7686" y="15836"/>
                  <a:pt x="7686" y="15836"/>
                  <a:pt x="7686" y="15846"/>
                </a:cubicBezTo>
                <a:cubicBezTo>
                  <a:pt x="7672" y="15857"/>
                  <a:pt x="7666" y="15868"/>
                  <a:pt x="7652" y="15878"/>
                </a:cubicBezTo>
                <a:cubicBezTo>
                  <a:pt x="7638" y="15889"/>
                  <a:pt x="7624" y="15900"/>
                  <a:pt x="7618" y="15910"/>
                </a:cubicBezTo>
                <a:cubicBezTo>
                  <a:pt x="7611" y="15910"/>
                  <a:pt x="7611" y="15910"/>
                  <a:pt x="7611" y="15910"/>
                </a:cubicBezTo>
                <a:cubicBezTo>
                  <a:pt x="7604" y="15921"/>
                  <a:pt x="7604" y="15921"/>
                  <a:pt x="7604" y="15921"/>
                </a:cubicBezTo>
                <a:cubicBezTo>
                  <a:pt x="7563" y="15942"/>
                  <a:pt x="7522" y="15963"/>
                  <a:pt x="7487" y="15974"/>
                </a:cubicBezTo>
                <a:close/>
                <a:moveTo>
                  <a:pt x="5282" y="18186"/>
                </a:moveTo>
                <a:cubicBezTo>
                  <a:pt x="5282" y="18186"/>
                  <a:pt x="5282" y="18186"/>
                  <a:pt x="5282" y="18186"/>
                </a:cubicBezTo>
                <a:cubicBezTo>
                  <a:pt x="5268" y="18303"/>
                  <a:pt x="5206" y="18420"/>
                  <a:pt x="5165" y="18526"/>
                </a:cubicBezTo>
                <a:cubicBezTo>
                  <a:pt x="5165" y="18526"/>
                  <a:pt x="5165" y="18526"/>
                  <a:pt x="5165" y="18526"/>
                </a:cubicBezTo>
                <a:cubicBezTo>
                  <a:pt x="5124" y="18643"/>
                  <a:pt x="5083" y="18792"/>
                  <a:pt x="5028" y="18899"/>
                </a:cubicBezTo>
                <a:cubicBezTo>
                  <a:pt x="5021" y="18909"/>
                  <a:pt x="5021" y="18920"/>
                  <a:pt x="5014" y="18941"/>
                </a:cubicBezTo>
                <a:cubicBezTo>
                  <a:pt x="5014" y="18941"/>
                  <a:pt x="5008" y="18941"/>
                  <a:pt x="5008" y="18941"/>
                </a:cubicBezTo>
                <a:cubicBezTo>
                  <a:pt x="5001" y="18952"/>
                  <a:pt x="4994" y="18962"/>
                  <a:pt x="4987" y="18973"/>
                </a:cubicBezTo>
                <a:cubicBezTo>
                  <a:pt x="4980" y="18984"/>
                  <a:pt x="4980" y="18984"/>
                  <a:pt x="4973" y="18994"/>
                </a:cubicBezTo>
                <a:cubicBezTo>
                  <a:pt x="4973" y="18994"/>
                  <a:pt x="4973" y="18994"/>
                  <a:pt x="4973" y="18994"/>
                </a:cubicBezTo>
                <a:cubicBezTo>
                  <a:pt x="4912" y="19079"/>
                  <a:pt x="4836" y="19133"/>
                  <a:pt x="4754" y="19165"/>
                </a:cubicBezTo>
                <a:cubicBezTo>
                  <a:pt x="4747" y="19175"/>
                  <a:pt x="4733" y="19175"/>
                  <a:pt x="4727" y="19186"/>
                </a:cubicBezTo>
                <a:cubicBezTo>
                  <a:pt x="4679" y="19196"/>
                  <a:pt x="4631" y="19207"/>
                  <a:pt x="4583" y="19207"/>
                </a:cubicBezTo>
                <a:cubicBezTo>
                  <a:pt x="4542" y="19207"/>
                  <a:pt x="4542" y="19207"/>
                  <a:pt x="4542" y="19207"/>
                </a:cubicBezTo>
                <a:cubicBezTo>
                  <a:pt x="4542" y="19207"/>
                  <a:pt x="4542" y="19207"/>
                  <a:pt x="4542" y="19207"/>
                </a:cubicBezTo>
                <a:cubicBezTo>
                  <a:pt x="4343" y="19207"/>
                  <a:pt x="4144" y="19218"/>
                  <a:pt x="3946" y="19218"/>
                </a:cubicBezTo>
                <a:cubicBezTo>
                  <a:pt x="3925" y="19218"/>
                  <a:pt x="3911" y="19207"/>
                  <a:pt x="3898" y="19207"/>
                </a:cubicBezTo>
                <a:cubicBezTo>
                  <a:pt x="3870" y="19207"/>
                  <a:pt x="3843" y="19196"/>
                  <a:pt x="3822" y="19186"/>
                </a:cubicBezTo>
                <a:cubicBezTo>
                  <a:pt x="3788" y="19165"/>
                  <a:pt x="3761" y="19143"/>
                  <a:pt x="3747" y="19111"/>
                </a:cubicBezTo>
                <a:cubicBezTo>
                  <a:pt x="3726" y="19079"/>
                  <a:pt x="3720" y="19037"/>
                  <a:pt x="3720" y="18994"/>
                </a:cubicBezTo>
                <a:cubicBezTo>
                  <a:pt x="3720" y="18962"/>
                  <a:pt x="3726" y="18931"/>
                  <a:pt x="3740" y="18899"/>
                </a:cubicBezTo>
                <a:cubicBezTo>
                  <a:pt x="3740" y="18888"/>
                  <a:pt x="3747" y="18888"/>
                  <a:pt x="3747" y="18888"/>
                </a:cubicBezTo>
                <a:cubicBezTo>
                  <a:pt x="3747" y="18877"/>
                  <a:pt x="3747" y="18867"/>
                  <a:pt x="3754" y="18867"/>
                </a:cubicBezTo>
                <a:cubicBezTo>
                  <a:pt x="3761" y="18845"/>
                  <a:pt x="3761" y="18845"/>
                  <a:pt x="3761" y="18845"/>
                </a:cubicBezTo>
                <a:cubicBezTo>
                  <a:pt x="3761" y="18845"/>
                  <a:pt x="3761" y="18845"/>
                  <a:pt x="3761" y="18845"/>
                </a:cubicBezTo>
                <a:cubicBezTo>
                  <a:pt x="3809" y="18729"/>
                  <a:pt x="3863" y="18612"/>
                  <a:pt x="3918" y="18495"/>
                </a:cubicBezTo>
                <a:cubicBezTo>
                  <a:pt x="3953" y="18399"/>
                  <a:pt x="3994" y="18292"/>
                  <a:pt x="4042" y="18218"/>
                </a:cubicBezTo>
                <a:cubicBezTo>
                  <a:pt x="4048" y="18207"/>
                  <a:pt x="4048" y="18197"/>
                  <a:pt x="4055" y="18186"/>
                </a:cubicBezTo>
                <a:cubicBezTo>
                  <a:pt x="4055" y="18186"/>
                  <a:pt x="4062" y="18186"/>
                  <a:pt x="4062" y="18186"/>
                </a:cubicBezTo>
                <a:cubicBezTo>
                  <a:pt x="4069" y="18165"/>
                  <a:pt x="4083" y="18154"/>
                  <a:pt x="4096" y="18133"/>
                </a:cubicBezTo>
                <a:cubicBezTo>
                  <a:pt x="4096" y="18133"/>
                  <a:pt x="4096" y="18133"/>
                  <a:pt x="4096" y="18133"/>
                </a:cubicBezTo>
                <a:cubicBezTo>
                  <a:pt x="4096" y="18133"/>
                  <a:pt x="4096" y="18133"/>
                  <a:pt x="4096" y="18133"/>
                </a:cubicBezTo>
                <a:cubicBezTo>
                  <a:pt x="4165" y="18048"/>
                  <a:pt x="4247" y="17995"/>
                  <a:pt x="4336" y="17973"/>
                </a:cubicBezTo>
                <a:cubicBezTo>
                  <a:pt x="4336" y="17973"/>
                  <a:pt x="4336" y="17973"/>
                  <a:pt x="4336" y="17973"/>
                </a:cubicBezTo>
                <a:cubicBezTo>
                  <a:pt x="4343" y="17973"/>
                  <a:pt x="4343" y="17973"/>
                  <a:pt x="4343" y="17973"/>
                </a:cubicBezTo>
                <a:cubicBezTo>
                  <a:pt x="4357" y="17963"/>
                  <a:pt x="4370" y="17963"/>
                  <a:pt x="4391" y="17952"/>
                </a:cubicBezTo>
                <a:cubicBezTo>
                  <a:pt x="4398" y="17952"/>
                  <a:pt x="4411" y="17952"/>
                  <a:pt x="4418" y="17952"/>
                </a:cubicBezTo>
                <a:cubicBezTo>
                  <a:pt x="4432" y="17952"/>
                  <a:pt x="4439" y="17952"/>
                  <a:pt x="4453" y="17952"/>
                </a:cubicBezTo>
                <a:cubicBezTo>
                  <a:pt x="4459" y="17942"/>
                  <a:pt x="4466" y="17942"/>
                  <a:pt x="4473" y="17942"/>
                </a:cubicBezTo>
                <a:cubicBezTo>
                  <a:pt x="4480" y="17942"/>
                  <a:pt x="4480" y="17942"/>
                  <a:pt x="4480" y="17942"/>
                </a:cubicBezTo>
                <a:cubicBezTo>
                  <a:pt x="4480" y="17942"/>
                  <a:pt x="4480" y="17942"/>
                  <a:pt x="4480" y="17942"/>
                </a:cubicBezTo>
                <a:cubicBezTo>
                  <a:pt x="4665" y="17942"/>
                  <a:pt x="4843" y="17942"/>
                  <a:pt x="5028" y="17942"/>
                </a:cubicBezTo>
                <a:cubicBezTo>
                  <a:pt x="5028" y="17942"/>
                  <a:pt x="5028" y="17942"/>
                  <a:pt x="5028" y="17942"/>
                </a:cubicBezTo>
                <a:cubicBezTo>
                  <a:pt x="5055" y="17942"/>
                  <a:pt x="5055" y="17942"/>
                  <a:pt x="5055" y="17942"/>
                </a:cubicBezTo>
                <a:cubicBezTo>
                  <a:pt x="5103" y="17942"/>
                  <a:pt x="5145" y="17952"/>
                  <a:pt x="5172" y="17963"/>
                </a:cubicBezTo>
                <a:cubicBezTo>
                  <a:pt x="5186" y="17973"/>
                  <a:pt x="5192" y="17973"/>
                  <a:pt x="5199" y="17984"/>
                </a:cubicBezTo>
                <a:cubicBezTo>
                  <a:pt x="5199" y="17984"/>
                  <a:pt x="5206" y="17984"/>
                  <a:pt x="5213" y="17984"/>
                </a:cubicBezTo>
                <a:cubicBezTo>
                  <a:pt x="5213" y="17995"/>
                  <a:pt x="5213" y="17995"/>
                  <a:pt x="5220" y="17995"/>
                </a:cubicBezTo>
                <a:cubicBezTo>
                  <a:pt x="5268" y="18027"/>
                  <a:pt x="5295" y="18090"/>
                  <a:pt x="5282" y="18186"/>
                </a:cubicBezTo>
                <a:close/>
                <a:moveTo>
                  <a:pt x="5658" y="17155"/>
                </a:moveTo>
                <a:cubicBezTo>
                  <a:pt x="5651" y="17165"/>
                  <a:pt x="5651" y="17165"/>
                  <a:pt x="5651" y="17165"/>
                </a:cubicBezTo>
                <a:cubicBezTo>
                  <a:pt x="5651" y="17165"/>
                  <a:pt x="5651" y="17165"/>
                  <a:pt x="5651" y="17165"/>
                </a:cubicBezTo>
                <a:cubicBezTo>
                  <a:pt x="5645" y="17186"/>
                  <a:pt x="5638" y="17197"/>
                  <a:pt x="5631" y="17218"/>
                </a:cubicBezTo>
                <a:cubicBezTo>
                  <a:pt x="5631" y="17218"/>
                  <a:pt x="5631" y="17218"/>
                  <a:pt x="5624" y="17218"/>
                </a:cubicBezTo>
                <a:cubicBezTo>
                  <a:pt x="5583" y="17303"/>
                  <a:pt x="5514" y="17357"/>
                  <a:pt x="5446" y="17388"/>
                </a:cubicBezTo>
                <a:cubicBezTo>
                  <a:pt x="5446" y="17388"/>
                  <a:pt x="5446" y="17388"/>
                  <a:pt x="5446" y="17388"/>
                </a:cubicBezTo>
                <a:cubicBezTo>
                  <a:pt x="5432" y="17399"/>
                  <a:pt x="5425" y="17399"/>
                  <a:pt x="5412" y="17399"/>
                </a:cubicBezTo>
                <a:cubicBezTo>
                  <a:pt x="5405" y="17410"/>
                  <a:pt x="5398" y="17410"/>
                  <a:pt x="5391" y="17410"/>
                </a:cubicBezTo>
                <a:cubicBezTo>
                  <a:pt x="5384" y="17410"/>
                  <a:pt x="5384" y="17420"/>
                  <a:pt x="5377" y="17420"/>
                </a:cubicBezTo>
                <a:cubicBezTo>
                  <a:pt x="5336" y="17431"/>
                  <a:pt x="5288" y="17442"/>
                  <a:pt x="5247" y="17442"/>
                </a:cubicBezTo>
                <a:cubicBezTo>
                  <a:pt x="5240" y="17442"/>
                  <a:pt x="5240" y="17442"/>
                  <a:pt x="5240" y="17442"/>
                </a:cubicBezTo>
                <a:cubicBezTo>
                  <a:pt x="5165" y="17452"/>
                  <a:pt x="5090" y="17442"/>
                  <a:pt x="5021" y="17442"/>
                </a:cubicBezTo>
                <a:cubicBezTo>
                  <a:pt x="4905" y="17442"/>
                  <a:pt x="4795" y="17442"/>
                  <a:pt x="4679" y="17442"/>
                </a:cubicBezTo>
                <a:cubicBezTo>
                  <a:pt x="4665" y="17442"/>
                  <a:pt x="4644" y="17442"/>
                  <a:pt x="4624" y="17442"/>
                </a:cubicBezTo>
                <a:cubicBezTo>
                  <a:pt x="4624" y="17442"/>
                  <a:pt x="4624" y="17442"/>
                  <a:pt x="4617" y="17442"/>
                </a:cubicBezTo>
                <a:cubicBezTo>
                  <a:pt x="4603" y="17431"/>
                  <a:pt x="4590" y="17431"/>
                  <a:pt x="4569" y="17420"/>
                </a:cubicBezTo>
                <a:cubicBezTo>
                  <a:pt x="4569" y="17420"/>
                  <a:pt x="4569" y="17420"/>
                  <a:pt x="4569" y="17420"/>
                </a:cubicBezTo>
                <a:cubicBezTo>
                  <a:pt x="4569" y="17420"/>
                  <a:pt x="4569" y="17420"/>
                  <a:pt x="4569" y="17420"/>
                </a:cubicBezTo>
                <a:cubicBezTo>
                  <a:pt x="4521" y="17399"/>
                  <a:pt x="4473" y="17357"/>
                  <a:pt x="4473" y="17271"/>
                </a:cubicBezTo>
                <a:cubicBezTo>
                  <a:pt x="4473" y="17261"/>
                  <a:pt x="4473" y="17240"/>
                  <a:pt x="4480" y="17229"/>
                </a:cubicBezTo>
                <a:cubicBezTo>
                  <a:pt x="4480" y="17218"/>
                  <a:pt x="4480" y="17218"/>
                  <a:pt x="4480" y="17208"/>
                </a:cubicBezTo>
                <a:cubicBezTo>
                  <a:pt x="4487" y="17197"/>
                  <a:pt x="4487" y="17186"/>
                  <a:pt x="4494" y="17165"/>
                </a:cubicBezTo>
                <a:cubicBezTo>
                  <a:pt x="4494" y="17165"/>
                  <a:pt x="4494" y="17165"/>
                  <a:pt x="4494" y="17165"/>
                </a:cubicBezTo>
                <a:cubicBezTo>
                  <a:pt x="4501" y="17155"/>
                  <a:pt x="4501" y="17155"/>
                  <a:pt x="4501" y="17155"/>
                </a:cubicBezTo>
                <a:cubicBezTo>
                  <a:pt x="4507" y="17144"/>
                  <a:pt x="4514" y="17123"/>
                  <a:pt x="4521" y="17112"/>
                </a:cubicBezTo>
                <a:cubicBezTo>
                  <a:pt x="4576" y="16984"/>
                  <a:pt x="4631" y="16857"/>
                  <a:pt x="4686" y="16718"/>
                </a:cubicBezTo>
                <a:cubicBezTo>
                  <a:pt x="4692" y="16718"/>
                  <a:pt x="4692" y="16718"/>
                  <a:pt x="4692" y="16718"/>
                </a:cubicBezTo>
                <a:cubicBezTo>
                  <a:pt x="4706" y="16676"/>
                  <a:pt x="4706" y="16676"/>
                  <a:pt x="4706" y="16676"/>
                </a:cubicBezTo>
                <a:cubicBezTo>
                  <a:pt x="4727" y="16644"/>
                  <a:pt x="4747" y="16612"/>
                  <a:pt x="4775" y="16580"/>
                </a:cubicBezTo>
                <a:cubicBezTo>
                  <a:pt x="4795" y="16559"/>
                  <a:pt x="4816" y="16538"/>
                  <a:pt x="4836" y="16527"/>
                </a:cubicBezTo>
                <a:cubicBezTo>
                  <a:pt x="4843" y="16516"/>
                  <a:pt x="4850" y="16516"/>
                  <a:pt x="4857" y="16506"/>
                </a:cubicBezTo>
                <a:cubicBezTo>
                  <a:pt x="4864" y="16506"/>
                  <a:pt x="4864" y="16506"/>
                  <a:pt x="4870" y="16495"/>
                </a:cubicBezTo>
                <a:cubicBezTo>
                  <a:pt x="4870" y="16495"/>
                  <a:pt x="4877" y="16495"/>
                  <a:pt x="4877" y="16495"/>
                </a:cubicBezTo>
                <a:cubicBezTo>
                  <a:pt x="4884" y="16495"/>
                  <a:pt x="4884" y="16495"/>
                  <a:pt x="4891" y="16484"/>
                </a:cubicBezTo>
                <a:cubicBezTo>
                  <a:pt x="4918" y="16474"/>
                  <a:pt x="4953" y="16453"/>
                  <a:pt x="4987" y="16442"/>
                </a:cubicBezTo>
                <a:cubicBezTo>
                  <a:pt x="5021" y="16431"/>
                  <a:pt x="5062" y="16421"/>
                  <a:pt x="5103" y="16421"/>
                </a:cubicBezTo>
                <a:cubicBezTo>
                  <a:pt x="5213" y="16421"/>
                  <a:pt x="5213" y="16421"/>
                  <a:pt x="5213" y="16421"/>
                </a:cubicBezTo>
                <a:cubicBezTo>
                  <a:pt x="5240" y="16421"/>
                  <a:pt x="5261" y="16421"/>
                  <a:pt x="5288" y="16421"/>
                </a:cubicBezTo>
                <a:cubicBezTo>
                  <a:pt x="5391" y="16421"/>
                  <a:pt x="5487" y="16421"/>
                  <a:pt x="5590" y="16421"/>
                </a:cubicBezTo>
                <a:cubicBezTo>
                  <a:pt x="5590" y="16421"/>
                  <a:pt x="5590" y="16421"/>
                  <a:pt x="5590" y="16421"/>
                </a:cubicBezTo>
                <a:cubicBezTo>
                  <a:pt x="5631" y="16421"/>
                  <a:pt x="5631" y="16421"/>
                  <a:pt x="5631" y="16421"/>
                </a:cubicBezTo>
                <a:cubicBezTo>
                  <a:pt x="5672" y="16421"/>
                  <a:pt x="5706" y="16431"/>
                  <a:pt x="5734" y="16442"/>
                </a:cubicBezTo>
                <a:cubicBezTo>
                  <a:pt x="5761" y="16453"/>
                  <a:pt x="5775" y="16463"/>
                  <a:pt x="5788" y="16474"/>
                </a:cubicBezTo>
                <a:cubicBezTo>
                  <a:pt x="5836" y="16516"/>
                  <a:pt x="5864" y="16580"/>
                  <a:pt x="5830" y="16676"/>
                </a:cubicBezTo>
                <a:cubicBezTo>
                  <a:pt x="5795" y="16793"/>
                  <a:pt x="5747" y="16910"/>
                  <a:pt x="5706" y="17016"/>
                </a:cubicBezTo>
                <a:cubicBezTo>
                  <a:pt x="5658" y="17155"/>
                  <a:pt x="5658" y="17155"/>
                  <a:pt x="5658" y="17155"/>
                </a:cubicBezTo>
                <a:cubicBezTo>
                  <a:pt x="5658" y="17155"/>
                  <a:pt x="5658" y="17155"/>
                  <a:pt x="5658" y="17155"/>
                </a:cubicBezTo>
                <a:close/>
                <a:moveTo>
                  <a:pt x="10892" y="18835"/>
                </a:moveTo>
                <a:cubicBezTo>
                  <a:pt x="10892" y="18856"/>
                  <a:pt x="10892" y="18877"/>
                  <a:pt x="10885" y="18899"/>
                </a:cubicBezTo>
                <a:cubicBezTo>
                  <a:pt x="10885" y="18909"/>
                  <a:pt x="10885" y="18909"/>
                  <a:pt x="10885" y="18909"/>
                </a:cubicBezTo>
                <a:cubicBezTo>
                  <a:pt x="10878" y="18931"/>
                  <a:pt x="10878" y="18952"/>
                  <a:pt x="10872" y="18962"/>
                </a:cubicBezTo>
                <a:cubicBezTo>
                  <a:pt x="10872" y="18962"/>
                  <a:pt x="10872" y="18962"/>
                  <a:pt x="10872" y="18973"/>
                </a:cubicBezTo>
                <a:cubicBezTo>
                  <a:pt x="10865" y="18973"/>
                  <a:pt x="10865" y="18973"/>
                  <a:pt x="10865" y="18973"/>
                </a:cubicBezTo>
                <a:cubicBezTo>
                  <a:pt x="10858" y="18994"/>
                  <a:pt x="10851" y="19016"/>
                  <a:pt x="10837" y="19026"/>
                </a:cubicBezTo>
                <a:cubicBezTo>
                  <a:pt x="10837" y="19026"/>
                  <a:pt x="10837" y="19026"/>
                  <a:pt x="10837" y="19026"/>
                </a:cubicBezTo>
                <a:cubicBezTo>
                  <a:pt x="10824" y="19048"/>
                  <a:pt x="10817" y="19058"/>
                  <a:pt x="10803" y="19079"/>
                </a:cubicBezTo>
                <a:cubicBezTo>
                  <a:pt x="10796" y="19079"/>
                  <a:pt x="10796" y="19079"/>
                  <a:pt x="10796" y="19079"/>
                </a:cubicBezTo>
                <a:cubicBezTo>
                  <a:pt x="10796" y="19079"/>
                  <a:pt x="10789" y="19090"/>
                  <a:pt x="10789" y="19090"/>
                </a:cubicBezTo>
                <a:cubicBezTo>
                  <a:pt x="10776" y="19101"/>
                  <a:pt x="10762" y="19111"/>
                  <a:pt x="10748" y="19122"/>
                </a:cubicBezTo>
                <a:cubicBezTo>
                  <a:pt x="10748" y="19122"/>
                  <a:pt x="10748" y="19122"/>
                  <a:pt x="10741" y="19122"/>
                </a:cubicBezTo>
                <a:cubicBezTo>
                  <a:pt x="10735" y="19133"/>
                  <a:pt x="10721" y="19143"/>
                  <a:pt x="10714" y="19143"/>
                </a:cubicBezTo>
                <a:cubicBezTo>
                  <a:pt x="10707" y="19143"/>
                  <a:pt x="10700" y="19154"/>
                  <a:pt x="10694" y="19154"/>
                </a:cubicBezTo>
                <a:cubicBezTo>
                  <a:pt x="10694" y="19154"/>
                  <a:pt x="10694" y="19154"/>
                  <a:pt x="10687" y="19154"/>
                </a:cubicBezTo>
                <a:cubicBezTo>
                  <a:pt x="10687" y="19154"/>
                  <a:pt x="10680" y="19154"/>
                  <a:pt x="10680" y="19165"/>
                </a:cubicBezTo>
                <a:cubicBezTo>
                  <a:pt x="10666" y="19165"/>
                  <a:pt x="10652" y="19165"/>
                  <a:pt x="10639" y="19175"/>
                </a:cubicBezTo>
                <a:cubicBezTo>
                  <a:pt x="10625" y="19175"/>
                  <a:pt x="10611" y="19175"/>
                  <a:pt x="10604" y="19175"/>
                </a:cubicBezTo>
                <a:cubicBezTo>
                  <a:pt x="10591" y="19186"/>
                  <a:pt x="10577" y="19186"/>
                  <a:pt x="10563" y="19186"/>
                </a:cubicBezTo>
                <a:cubicBezTo>
                  <a:pt x="10563" y="19186"/>
                  <a:pt x="10557" y="19186"/>
                  <a:pt x="10550" y="19186"/>
                </a:cubicBezTo>
                <a:cubicBezTo>
                  <a:pt x="10536" y="19186"/>
                  <a:pt x="10536" y="19186"/>
                  <a:pt x="10536" y="19186"/>
                </a:cubicBezTo>
                <a:cubicBezTo>
                  <a:pt x="10536" y="19186"/>
                  <a:pt x="10536" y="19186"/>
                  <a:pt x="10536" y="19186"/>
                </a:cubicBezTo>
                <a:cubicBezTo>
                  <a:pt x="10467" y="19186"/>
                  <a:pt x="10392" y="19186"/>
                  <a:pt x="10324" y="19186"/>
                </a:cubicBezTo>
                <a:cubicBezTo>
                  <a:pt x="9995" y="19186"/>
                  <a:pt x="6206" y="19207"/>
                  <a:pt x="5939" y="19207"/>
                </a:cubicBezTo>
                <a:cubicBezTo>
                  <a:pt x="5919" y="19207"/>
                  <a:pt x="5898" y="19207"/>
                  <a:pt x="5884" y="19196"/>
                </a:cubicBezTo>
                <a:cubicBezTo>
                  <a:pt x="5857" y="19196"/>
                  <a:pt x="5830" y="19186"/>
                  <a:pt x="5809" y="19175"/>
                </a:cubicBezTo>
                <a:cubicBezTo>
                  <a:pt x="5775" y="19165"/>
                  <a:pt x="5747" y="19133"/>
                  <a:pt x="5727" y="19101"/>
                </a:cubicBezTo>
                <a:cubicBezTo>
                  <a:pt x="5706" y="19069"/>
                  <a:pt x="5693" y="19037"/>
                  <a:pt x="5686" y="18994"/>
                </a:cubicBezTo>
                <a:cubicBezTo>
                  <a:pt x="5686" y="18952"/>
                  <a:pt x="5686" y="18909"/>
                  <a:pt x="5699" y="18856"/>
                </a:cubicBezTo>
                <a:cubicBezTo>
                  <a:pt x="5713" y="18835"/>
                  <a:pt x="5713" y="18835"/>
                  <a:pt x="5713" y="18835"/>
                </a:cubicBezTo>
                <a:cubicBezTo>
                  <a:pt x="5713" y="18835"/>
                  <a:pt x="5713" y="18835"/>
                  <a:pt x="5713" y="18835"/>
                </a:cubicBezTo>
                <a:cubicBezTo>
                  <a:pt x="5754" y="18697"/>
                  <a:pt x="5795" y="18558"/>
                  <a:pt x="5836" y="18420"/>
                </a:cubicBezTo>
                <a:cubicBezTo>
                  <a:pt x="5850" y="18399"/>
                  <a:pt x="5857" y="18378"/>
                  <a:pt x="5864" y="18356"/>
                </a:cubicBezTo>
                <a:cubicBezTo>
                  <a:pt x="5891" y="18250"/>
                  <a:pt x="5891" y="18250"/>
                  <a:pt x="5891" y="18250"/>
                </a:cubicBezTo>
                <a:cubicBezTo>
                  <a:pt x="5905" y="18207"/>
                  <a:pt x="5932" y="18165"/>
                  <a:pt x="5960" y="18122"/>
                </a:cubicBezTo>
                <a:cubicBezTo>
                  <a:pt x="5967" y="18122"/>
                  <a:pt x="5973" y="18112"/>
                  <a:pt x="5980" y="18101"/>
                </a:cubicBezTo>
                <a:cubicBezTo>
                  <a:pt x="5980" y="18101"/>
                  <a:pt x="5987" y="18090"/>
                  <a:pt x="5994" y="18090"/>
                </a:cubicBezTo>
                <a:cubicBezTo>
                  <a:pt x="6001" y="18080"/>
                  <a:pt x="6001" y="18080"/>
                  <a:pt x="6008" y="18069"/>
                </a:cubicBezTo>
                <a:cubicBezTo>
                  <a:pt x="6015" y="18069"/>
                  <a:pt x="6015" y="18069"/>
                  <a:pt x="6015" y="18069"/>
                </a:cubicBezTo>
                <a:cubicBezTo>
                  <a:pt x="6021" y="18058"/>
                  <a:pt x="6021" y="18058"/>
                  <a:pt x="6028" y="18058"/>
                </a:cubicBezTo>
                <a:cubicBezTo>
                  <a:pt x="6035" y="18048"/>
                  <a:pt x="6049" y="18037"/>
                  <a:pt x="6056" y="18027"/>
                </a:cubicBezTo>
                <a:cubicBezTo>
                  <a:pt x="6062" y="18027"/>
                  <a:pt x="6069" y="18027"/>
                  <a:pt x="6076" y="18016"/>
                </a:cubicBezTo>
                <a:cubicBezTo>
                  <a:pt x="6083" y="18016"/>
                  <a:pt x="6090" y="18005"/>
                  <a:pt x="6104" y="18005"/>
                </a:cubicBezTo>
                <a:cubicBezTo>
                  <a:pt x="6117" y="17995"/>
                  <a:pt x="6131" y="17984"/>
                  <a:pt x="6145" y="17973"/>
                </a:cubicBezTo>
                <a:cubicBezTo>
                  <a:pt x="6152" y="17973"/>
                  <a:pt x="6158" y="17973"/>
                  <a:pt x="6172" y="17963"/>
                </a:cubicBezTo>
                <a:cubicBezTo>
                  <a:pt x="6172" y="17963"/>
                  <a:pt x="6179" y="17963"/>
                  <a:pt x="6179" y="17963"/>
                </a:cubicBezTo>
                <a:cubicBezTo>
                  <a:pt x="6220" y="17942"/>
                  <a:pt x="6268" y="17942"/>
                  <a:pt x="6309" y="17942"/>
                </a:cubicBezTo>
                <a:cubicBezTo>
                  <a:pt x="6309" y="17942"/>
                  <a:pt x="10282" y="17920"/>
                  <a:pt x="10433" y="17920"/>
                </a:cubicBezTo>
                <a:cubicBezTo>
                  <a:pt x="10474" y="17920"/>
                  <a:pt x="10522" y="17920"/>
                  <a:pt x="10570" y="17920"/>
                </a:cubicBezTo>
                <a:cubicBezTo>
                  <a:pt x="10591" y="17920"/>
                  <a:pt x="10611" y="17920"/>
                  <a:pt x="10632" y="17931"/>
                </a:cubicBezTo>
                <a:cubicBezTo>
                  <a:pt x="10632" y="17931"/>
                  <a:pt x="10639" y="17931"/>
                  <a:pt x="10639" y="17931"/>
                </a:cubicBezTo>
                <a:cubicBezTo>
                  <a:pt x="10652" y="17931"/>
                  <a:pt x="10673" y="17931"/>
                  <a:pt x="10687" y="17942"/>
                </a:cubicBezTo>
                <a:cubicBezTo>
                  <a:pt x="10687" y="17942"/>
                  <a:pt x="10694" y="17942"/>
                  <a:pt x="10694" y="17942"/>
                </a:cubicBezTo>
                <a:cubicBezTo>
                  <a:pt x="10694" y="17942"/>
                  <a:pt x="10694" y="17942"/>
                  <a:pt x="10694" y="17942"/>
                </a:cubicBezTo>
                <a:cubicBezTo>
                  <a:pt x="10714" y="17952"/>
                  <a:pt x="10728" y="17963"/>
                  <a:pt x="10741" y="17973"/>
                </a:cubicBezTo>
                <a:cubicBezTo>
                  <a:pt x="10741" y="17973"/>
                  <a:pt x="10748" y="17973"/>
                  <a:pt x="10748" y="17973"/>
                </a:cubicBezTo>
                <a:cubicBezTo>
                  <a:pt x="10762" y="17984"/>
                  <a:pt x="10776" y="17995"/>
                  <a:pt x="10789" y="18005"/>
                </a:cubicBezTo>
                <a:cubicBezTo>
                  <a:pt x="10789" y="18005"/>
                  <a:pt x="10789" y="18005"/>
                  <a:pt x="10796" y="18005"/>
                </a:cubicBezTo>
                <a:cubicBezTo>
                  <a:pt x="10796" y="18016"/>
                  <a:pt x="10796" y="18016"/>
                  <a:pt x="10796" y="18016"/>
                </a:cubicBezTo>
                <a:cubicBezTo>
                  <a:pt x="10810" y="18027"/>
                  <a:pt x="10817" y="18037"/>
                  <a:pt x="10824" y="18048"/>
                </a:cubicBezTo>
                <a:cubicBezTo>
                  <a:pt x="10837" y="18058"/>
                  <a:pt x="10851" y="18080"/>
                  <a:pt x="10865" y="18112"/>
                </a:cubicBezTo>
                <a:cubicBezTo>
                  <a:pt x="10878" y="18144"/>
                  <a:pt x="10892" y="18186"/>
                  <a:pt x="10892" y="18229"/>
                </a:cubicBezTo>
                <a:cubicBezTo>
                  <a:pt x="10892" y="18261"/>
                  <a:pt x="10892" y="18261"/>
                  <a:pt x="10892" y="18261"/>
                </a:cubicBezTo>
                <a:cubicBezTo>
                  <a:pt x="10892" y="18261"/>
                  <a:pt x="10892" y="18261"/>
                  <a:pt x="10892" y="18261"/>
                </a:cubicBezTo>
                <a:cubicBezTo>
                  <a:pt x="10892" y="18409"/>
                  <a:pt x="10892" y="18569"/>
                  <a:pt x="10892" y="18718"/>
                </a:cubicBezTo>
                <a:cubicBezTo>
                  <a:pt x="10892" y="18760"/>
                  <a:pt x="10899" y="18792"/>
                  <a:pt x="10892" y="18835"/>
                </a:cubicBezTo>
                <a:close/>
                <a:moveTo>
                  <a:pt x="11433" y="15846"/>
                </a:moveTo>
                <a:cubicBezTo>
                  <a:pt x="11433" y="15846"/>
                  <a:pt x="11427" y="15836"/>
                  <a:pt x="11427" y="15836"/>
                </a:cubicBezTo>
                <a:cubicBezTo>
                  <a:pt x="11427" y="15836"/>
                  <a:pt x="11420" y="15836"/>
                  <a:pt x="11420" y="15825"/>
                </a:cubicBezTo>
                <a:cubicBezTo>
                  <a:pt x="11406" y="15804"/>
                  <a:pt x="11399" y="15772"/>
                  <a:pt x="11392" y="15740"/>
                </a:cubicBezTo>
                <a:cubicBezTo>
                  <a:pt x="11392" y="15708"/>
                  <a:pt x="11392" y="15708"/>
                  <a:pt x="11392" y="15708"/>
                </a:cubicBezTo>
                <a:cubicBezTo>
                  <a:pt x="11392" y="15687"/>
                  <a:pt x="11392" y="15666"/>
                  <a:pt x="11392" y="15644"/>
                </a:cubicBezTo>
                <a:cubicBezTo>
                  <a:pt x="11392" y="15644"/>
                  <a:pt x="11392" y="15644"/>
                  <a:pt x="11392" y="15644"/>
                </a:cubicBezTo>
                <a:cubicBezTo>
                  <a:pt x="11385" y="15559"/>
                  <a:pt x="11372" y="15464"/>
                  <a:pt x="11379" y="15368"/>
                </a:cubicBezTo>
                <a:cubicBezTo>
                  <a:pt x="11379" y="15347"/>
                  <a:pt x="11379" y="15347"/>
                  <a:pt x="11379" y="15347"/>
                </a:cubicBezTo>
                <a:cubicBezTo>
                  <a:pt x="11372" y="15315"/>
                  <a:pt x="11379" y="15283"/>
                  <a:pt x="11392" y="15261"/>
                </a:cubicBezTo>
                <a:cubicBezTo>
                  <a:pt x="11406" y="15240"/>
                  <a:pt x="11420" y="15219"/>
                  <a:pt x="11447" y="15198"/>
                </a:cubicBezTo>
                <a:cubicBezTo>
                  <a:pt x="11468" y="15176"/>
                  <a:pt x="11495" y="15166"/>
                  <a:pt x="11522" y="15155"/>
                </a:cubicBezTo>
                <a:cubicBezTo>
                  <a:pt x="11522" y="15155"/>
                  <a:pt x="11522" y="15155"/>
                  <a:pt x="11522" y="15155"/>
                </a:cubicBezTo>
                <a:cubicBezTo>
                  <a:pt x="11529" y="15155"/>
                  <a:pt x="11529" y="15155"/>
                  <a:pt x="11529" y="15155"/>
                </a:cubicBezTo>
                <a:cubicBezTo>
                  <a:pt x="11543" y="15144"/>
                  <a:pt x="11557" y="15144"/>
                  <a:pt x="11564" y="15144"/>
                </a:cubicBezTo>
                <a:cubicBezTo>
                  <a:pt x="11570" y="15144"/>
                  <a:pt x="11577" y="15144"/>
                  <a:pt x="11584" y="15144"/>
                </a:cubicBezTo>
                <a:cubicBezTo>
                  <a:pt x="11632" y="15134"/>
                  <a:pt x="11687" y="15134"/>
                  <a:pt x="11742" y="15134"/>
                </a:cubicBezTo>
                <a:cubicBezTo>
                  <a:pt x="12105" y="15134"/>
                  <a:pt x="12105" y="15134"/>
                  <a:pt x="12105" y="15134"/>
                </a:cubicBezTo>
                <a:cubicBezTo>
                  <a:pt x="12125" y="15134"/>
                  <a:pt x="12146" y="15134"/>
                  <a:pt x="12166" y="15144"/>
                </a:cubicBezTo>
                <a:cubicBezTo>
                  <a:pt x="12262" y="15155"/>
                  <a:pt x="12372" y="15198"/>
                  <a:pt x="12386" y="15336"/>
                </a:cubicBezTo>
                <a:cubicBezTo>
                  <a:pt x="12413" y="15464"/>
                  <a:pt x="12420" y="15591"/>
                  <a:pt x="12434" y="15719"/>
                </a:cubicBezTo>
                <a:cubicBezTo>
                  <a:pt x="12440" y="15740"/>
                  <a:pt x="12440" y="15740"/>
                  <a:pt x="12440" y="15740"/>
                </a:cubicBezTo>
                <a:cubicBezTo>
                  <a:pt x="12440" y="15761"/>
                  <a:pt x="12440" y="15793"/>
                  <a:pt x="12434" y="15814"/>
                </a:cubicBezTo>
                <a:cubicBezTo>
                  <a:pt x="12434" y="15814"/>
                  <a:pt x="12434" y="15825"/>
                  <a:pt x="12427" y="15825"/>
                </a:cubicBezTo>
                <a:cubicBezTo>
                  <a:pt x="12427" y="15825"/>
                  <a:pt x="12427" y="15825"/>
                  <a:pt x="12427" y="15825"/>
                </a:cubicBezTo>
                <a:cubicBezTo>
                  <a:pt x="12427" y="15825"/>
                  <a:pt x="12427" y="15825"/>
                  <a:pt x="12427" y="15825"/>
                </a:cubicBezTo>
                <a:cubicBezTo>
                  <a:pt x="12406" y="15889"/>
                  <a:pt x="12365" y="15921"/>
                  <a:pt x="12310" y="15942"/>
                </a:cubicBezTo>
                <a:cubicBezTo>
                  <a:pt x="12303" y="15942"/>
                  <a:pt x="12303" y="15942"/>
                  <a:pt x="12297" y="15942"/>
                </a:cubicBezTo>
                <a:cubicBezTo>
                  <a:pt x="12290" y="15953"/>
                  <a:pt x="12290" y="15953"/>
                  <a:pt x="12283" y="15953"/>
                </a:cubicBezTo>
                <a:cubicBezTo>
                  <a:pt x="12276" y="15953"/>
                  <a:pt x="12276" y="15953"/>
                  <a:pt x="12269" y="15953"/>
                </a:cubicBezTo>
                <a:cubicBezTo>
                  <a:pt x="12262" y="15953"/>
                  <a:pt x="12249" y="15963"/>
                  <a:pt x="12242" y="15963"/>
                </a:cubicBezTo>
                <a:cubicBezTo>
                  <a:pt x="12118" y="15985"/>
                  <a:pt x="11975" y="15963"/>
                  <a:pt x="11913" y="15963"/>
                </a:cubicBezTo>
                <a:cubicBezTo>
                  <a:pt x="11680" y="15963"/>
                  <a:pt x="11680" y="15963"/>
                  <a:pt x="11680" y="15963"/>
                </a:cubicBezTo>
                <a:cubicBezTo>
                  <a:pt x="11659" y="15963"/>
                  <a:pt x="11646" y="15963"/>
                  <a:pt x="11625" y="15963"/>
                </a:cubicBezTo>
                <a:cubicBezTo>
                  <a:pt x="11611" y="15963"/>
                  <a:pt x="11598" y="15953"/>
                  <a:pt x="11584" y="15953"/>
                </a:cubicBezTo>
                <a:cubicBezTo>
                  <a:pt x="11584" y="15953"/>
                  <a:pt x="11577" y="15953"/>
                  <a:pt x="11577" y="15953"/>
                </a:cubicBezTo>
                <a:cubicBezTo>
                  <a:pt x="11570" y="15953"/>
                  <a:pt x="11570" y="15953"/>
                  <a:pt x="11570" y="15953"/>
                </a:cubicBezTo>
                <a:cubicBezTo>
                  <a:pt x="11557" y="15942"/>
                  <a:pt x="11543" y="15942"/>
                  <a:pt x="11529" y="15931"/>
                </a:cubicBezTo>
                <a:cubicBezTo>
                  <a:pt x="11522" y="15931"/>
                  <a:pt x="11522" y="15921"/>
                  <a:pt x="11516" y="15921"/>
                </a:cubicBezTo>
                <a:cubicBezTo>
                  <a:pt x="11502" y="15910"/>
                  <a:pt x="11495" y="15910"/>
                  <a:pt x="11481" y="15900"/>
                </a:cubicBezTo>
                <a:cubicBezTo>
                  <a:pt x="11468" y="15889"/>
                  <a:pt x="11454" y="15868"/>
                  <a:pt x="11440" y="15857"/>
                </a:cubicBezTo>
                <a:cubicBezTo>
                  <a:pt x="11440" y="15857"/>
                  <a:pt x="11433" y="15846"/>
                  <a:pt x="11433" y="15846"/>
                </a:cubicBezTo>
                <a:close/>
                <a:moveTo>
                  <a:pt x="11495" y="17250"/>
                </a:moveTo>
                <a:cubicBezTo>
                  <a:pt x="11474" y="17208"/>
                  <a:pt x="11468" y="17176"/>
                  <a:pt x="11461" y="17144"/>
                </a:cubicBezTo>
                <a:cubicBezTo>
                  <a:pt x="11461" y="17091"/>
                  <a:pt x="11461" y="17091"/>
                  <a:pt x="11461" y="17091"/>
                </a:cubicBezTo>
                <a:cubicBezTo>
                  <a:pt x="11461" y="17091"/>
                  <a:pt x="11461" y="17091"/>
                  <a:pt x="11461" y="17091"/>
                </a:cubicBezTo>
                <a:cubicBezTo>
                  <a:pt x="11454" y="16942"/>
                  <a:pt x="11447" y="16804"/>
                  <a:pt x="11440" y="16665"/>
                </a:cubicBezTo>
                <a:cubicBezTo>
                  <a:pt x="11440" y="16665"/>
                  <a:pt x="11440" y="16665"/>
                  <a:pt x="11440" y="16665"/>
                </a:cubicBezTo>
                <a:cubicBezTo>
                  <a:pt x="11440" y="16655"/>
                  <a:pt x="11440" y="16655"/>
                  <a:pt x="11440" y="16655"/>
                </a:cubicBezTo>
                <a:cubicBezTo>
                  <a:pt x="11440" y="16644"/>
                  <a:pt x="11440" y="16633"/>
                  <a:pt x="11440" y="16623"/>
                </a:cubicBezTo>
                <a:cubicBezTo>
                  <a:pt x="11461" y="16325"/>
                  <a:pt x="11872" y="16399"/>
                  <a:pt x="12002" y="16399"/>
                </a:cubicBezTo>
                <a:cubicBezTo>
                  <a:pt x="12153" y="16399"/>
                  <a:pt x="12447" y="16346"/>
                  <a:pt x="12536" y="16580"/>
                </a:cubicBezTo>
                <a:cubicBezTo>
                  <a:pt x="12543" y="16601"/>
                  <a:pt x="12557" y="16623"/>
                  <a:pt x="12557" y="16644"/>
                </a:cubicBezTo>
                <a:cubicBezTo>
                  <a:pt x="12564" y="16676"/>
                  <a:pt x="12564" y="16676"/>
                  <a:pt x="12564" y="16676"/>
                </a:cubicBezTo>
                <a:cubicBezTo>
                  <a:pt x="12564" y="16676"/>
                  <a:pt x="12564" y="16676"/>
                  <a:pt x="12564" y="16676"/>
                </a:cubicBezTo>
                <a:cubicBezTo>
                  <a:pt x="12571" y="16750"/>
                  <a:pt x="12577" y="16814"/>
                  <a:pt x="12591" y="16889"/>
                </a:cubicBezTo>
                <a:cubicBezTo>
                  <a:pt x="12619" y="17133"/>
                  <a:pt x="12619" y="17133"/>
                  <a:pt x="12619" y="17133"/>
                </a:cubicBezTo>
                <a:cubicBezTo>
                  <a:pt x="12625" y="17176"/>
                  <a:pt x="12619" y="17208"/>
                  <a:pt x="12612" y="17240"/>
                </a:cubicBezTo>
                <a:cubicBezTo>
                  <a:pt x="12605" y="17261"/>
                  <a:pt x="12591" y="17282"/>
                  <a:pt x="12577" y="17303"/>
                </a:cubicBezTo>
                <a:cubicBezTo>
                  <a:pt x="12577" y="17303"/>
                  <a:pt x="12571" y="17314"/>
                  <a:pt x="12564" y="17325"/>
                </a:cubicBezTo>
                <a:cubicBezTo>
                  <a:pt x="12564" y="17325"/>
                  <a:pt x="12557" y="17325"/>
                  <a:pt x="12557" y="17335"/>
                </a:cubicBezTo>
                <a:cubicBezTo>
                  <a:pt x="12557" y="17335"/>
                  <a:pt x="12550" y="17335"/>
                  <a:pt x="12550" y="17335"/>
                </a:cubicBezTo>
                <a:cubicBezTo>
                  <a:pt x="12543" y="17346"/>
                  <a:pt x="12536" y="17346"/>
                  <a:pt x="12523" y="17357"/>
                </a:cubicBezTo>
                <a:cubicBezTo>
                  <a:pt x="12516" y="17367"/>
                  <a:pt x="12509" y="17367"/>
                  <a:pt x="12502" y="17378"/>
                </a:cubicBezTo>
                <a:cubicBezTo>
                  <a:pt x="12495" y="17378"/>
                  <a:pt x="12488" y="17378"/>
                  <a:pt x="12488" y="17378"/>
                </a:cubicBezTo>
                <a:cubicBezTo>
                  <a:pt x="12482" y="17388"/>
                  <a:pt x="12475" y="17388"/>
                  <a:pt x="12468" y="17388"/>
                </a:cubicBezTo>
                <a:cubicBezTo>
                  <a:pt x="12461" y="17388"/>
                  <a:pt x="12454" y="17399"/>
                  <a:pt x="12447" y="17399"/>
                </a:cubicBezTo>
                <a:cubicBezTo>
                  <a:pt x="12440" y="17399"/>
                  <a:pt x="12440" y="17399"/>
                  <a:pt x="12440" y="17399"/>
                </a:cubicBezTo>
                <a:cubicBezTo>
                  <a:pt x="12427" y="17399"/>
                  <a:pt x="12413" y="17410"/>
                  <a:pt x="12399" y="17410"/>
                </a:cubicBezTo>
                <a:cubicBezTo>
                  <a:pt x="12379" y="17410"/>
                  <a:pt x="12365" y="17410"/>
                  <a:pt x="12351" y="17410"/>
                </a:cubicBezTo>
                <a:cubicBezTo>
                  <a:pt x="12351" y="17410"/>
                  <a:pt x="12351" y="17410"/>
                  <a:pt x="12351" y="17410"/>
                </a:cubicBezTo>
                <a:cubicBezTo>
                  <a:pt x="12345" y="17410"/>
                  <a:pt x="12345" y="17410"/>
                  <a:pt x="12345" y="17410"/>
                </a:cubicBezTo>
                <a:cubicBezTo>
                  <a:pt x="12345" y="17410"/>
                  <a:pt x="12345" y="17410"/>
                  <a:pt x="12345" y="17410"/>
                </a:cubicBezTo>
                <a:cubicBezTo>
                  <a:pt x="12160" y="17410"/>
                  <a:pt x="11975" y="17410"/>
                  <a:pt x="11783" y="17420"/>
                </a:cubicBezTo>
                <a:cubicBezTo>
                  <a:pt x="11762" y="17420"/>
                  <a:pt x="11742" y="17410"/>
                  <a:pt x="11728" y="17410"/>
                </a:cubicBezTo>
                <a:cubicBezTo>
                  <a:pt x="11721" y="17410"/>
                  <a:pt x="11714" y="17410"/>
                  <a:pt x="11714" y="17410"/>
                </a:cubicBezTo>
                <a:cubicBezTo>
                  <a:pt x="11694" y="17399"/>
                  <a:pt x="11680" y="17399"/>
                  <a:pt x="11666" y="17399"/>
                </a:cubicBezTo>
                <a:cubicBezTo>
                  <a:pt x="11666" y="17399"/>
                  <a:pt x="11666" y="17399"/>
                  <a:pt x="11666" y="17399"/>
                </a:cubicBezTo>
                <a:cubicBezTo>
                  <a:pt x="11659" y="17388"/>
                  <a:pt x="11659" y="17388"/>
                  <a:pt x="11659" y="17388"/>
                </a:cubicBezTo>
                <a:cubicBezTo>
                  <a:pt x="11639" y="17388"/>
                  <a:pt x="11625" y="17378"/>
                  <a:pt x="11611" y="17367"/>
                </a:cubicBezTo>
                <a:cubicBezTo>
                  <a:pt x="11605" y="17367"/>
                  <a:pt x="11598" y="17357"/>
                  <a:pt x="11598" y="17357"/>
                </a:cubicBezTo>
                <a:cubicBezTo>
                  <a:pt x="11584" y="17357"/>
                  <a:pt x="11577" y="17346"/>
                  <a:pt x="11570" y="17335"/>
                </a:cubicBezTo>
                <a:cubicBezTo>
                  <a:pt x="11570" y="17335"/>
                  <a:pt x="11564" y="17335"/>
                  <a:pt x="11564" y="17335"/>
                </a:cubicBezTo>
                <a:cubicBezTo>
                  <a:pt x="11536" y="17314"/>
                  <a:pt x="11509" y="17282"/>
                  <a:pt x="11495" y="17250"/>
                </a:cubicBezTo>
                <a:close/>
                <a:moveTo>
                  <a:pt x="12831" y="18962"/>
                </a:moveTo>
                <a:cubicBezTo>
                  <a:pt x="12817" y="19005"/>
                  <a:pt x="12797" y="19037"/>
                  <a:pt x="12769" y="19069"/>
                </a:cubicBezTo>
                <a:cubicBezTo>
                  <a:pt x="12742" y="19101"/>
                  <a:pt x="12714" y="19133"/>
                  <a:pt x="12673" y="19143"/>
                </a:cubicBezTo>
                <a:cubicBezTo>
                  <a:pt x="12632" y="19165"/>
                  <a:pt x="12591" y="19175"/>
                  <a:pt x="12543" y="19175"/>
                </a:cubicBezTo>
                <a:cubicBezTo>
                  <a:pt x="12420" y="19175"/>
                  <a:pt x="12420" y="19175"/>
                  <a:pt x="12420" y="19175"/>
                </a:cubicBezTo>
                <a:cubicBezTo>
                  <a:pt x="12413" y="19175"/>
                  <a:pt x="12413" y="19175"/>
                  <a:pt x="12413" y="19175"/>
                </a:cubicBezTo>
                <a:cubicBezTo>
                  <a:pt x="12242" y="19175"/>
                  <a:pt x="12077" y="19175"/>
                  <a:pt x="11906" y="19175"/>
                </a:cubicBezTo>
                <a:cubicBezTo>
                  <a:pt x="11886" y="19175"/>
                  <a:pt x="11865" y="19175"/>
                  <a:pt x="11844" y="19175"/>
                </a:cubicBezTo>
                <a:cubicBezTo>
                  <a:pt x="11838" y="19175"/>
                  <a:pt x="11838" y="19175"/>
                  <a:pt x="11831" y="19175"/>
                </a:cubicBezTo>
                <a:cubicBezTo>
                  <a:pt x="11810" y="19165"/>
                  <a:pt x="11796" y="19165"/>
                  <a:pt x="11776" y="19154"/>
                </a:cubicBezTo>
                <a:cubicBezTo>
                  <a:pt x="11776" y="19154"/>
                  <a:pt x="11776" y="19154"/>
                  <a:pt x="11769" y="19154"/>
                </a:cubicBezTo>
                <a:cubicBezTo>
                  <a:pt x="11769" y="19154"/>
                  <a:pt x="11769" y="19154"/>
                  <a:pt x="11769" y="19154"/>
                </a:cubicBezTo>
                <a:cubicBezTo>
                  <a:pt x="11694" y="19122"/>
                  <a:pt x="11618" y="19058"/>
                  <a:pt x="11577" y="18962"/>
                </a:cubicBezTo>
                <a:cubicBezTo>
                  <a:pt x="11577" y="18962"/>
                  <a:pt x="11577" y="18962"/>
                  <a:pt x="11577" y="18962"/>
                </a:cubicBezTo>
                <a:cubicBezTo>
                  <a:pt x="11577" y="18962"/>
                  <a:pt x="11577" y="18962"/>
                  <a:pt x="11577" y="18962"/>
                </a:cubicBezTo>
                <a:cubicBezTo>
                  <a:pt x="11570" y="18952"/>
                  <a:pt x="11564" y="18931"/>
                  <a:pt x="11564" y="18909"/>
                </a:cubicBezTo>
                <a:cubicBezTo>
                  <a:pt x="11557" y="18899"/>
                  <a:pt x="11557" y="18888"/>
                  <a:pt x="11557" y="18877"/>
                </a:cubicBezTo>
                <a:cubicBezTo>
                  <a:pt x="11550" y="18867"/>
                  <a:pt x="11550" y="18856"/>
                  <a:pt x="11550" y="18845"/>
                </a:cubicBezTo>
                <a:cubicBezTo>
                  <a:pt x="11550" y="18845"/>
                  <a:pt x="11550" y="18835"/>
                  <a:pt x="11550" y="18835"/>
                </a:cubicBezTo>
                <a:cubicBezTo>
                  <a:pt x="11543" y="18814"/>
                  <a:pt x="11543" y="18814"/>
                  <a:pt x="11543" y="18814"/>
                </a:cubicBezTo>
                <a:cubicBezTo>
                  <a:pt x="11543" y="18814"/>
                  <a:pt x="11543" y="18814"/>
                  <a:pt x="11543" y="18814"/>
                </a:cubicBezTo>
                <a:cubicBezTo>
                  <a:pt x="11536" y="18675"/>
                  <a:pt x="11529" y="18526"/>
                  <a:pt x="11522" y="18378"/>
                </a:cubicBezTo>
                <a:cubicBezTo>
                  <a:pt x="11522" y="18346"/>
                  <a:pt x="11522" y="18324"/>
                  <a:pt x="11522" y="18303"/>
                </a:cubicBezTo>
                <a:cubicBezTo>
                  <a:pt x="11516" y="18229"/>
                  <a:pt x="11516" y="18229"/>
                  <a:pt x="11516" y="18229"/>
                </a:cubicBezTo>
                <a:cubicBezTo>
                  <a:pt x="11516" y="18218"/>
                  <a:pt x="11516" y="18218"/>
                  <a:pt x="11516" y="18218"/>
                </a:cubicBezTo>
                <a:cubicBezTo>
                  <a:pt x="11516" y="18197"/>
                  <a:pt x="11516" y="18186"/>
                  <a:pt x="11522" y="18175"/>
                </a:cubicBezTo>
                <a:cubicBezTo>
                  <a:pt x="11522" y="18165"/>
                  <a:pt x="11522" y="18154"/>
                  <a:pt x="11522" y="18154"/>
                </a:cubicBezTo>
                <a:cubicBezTo>
                  <a:pt x="11529" y="18144"/>
                  <a:pt x="11529" y="18133"/>
                  <a:pt x="11529" y="18122"/>
                </a:cubicBezTo>
                <a:cubicBezTo>
                  <a:pt x="11536" y="18112"/>
                  <a:pt x="11536" y="18112"/>
                  <a:pt x="11536" y="18101"/>
                </a:cubicBezTo>
                <a:cubicBezTo>
                  <a:pt x="11536" y="18101"/>
                  <a:pt x="11536" y="18101"/>
                  <a:pt x="11536" y="18101"/>
                </a:cubicBezTo>
                <a:cubicBezTo>
                  <a:pt x="11543" y="18080"/>
                  <a:pt x="11550" y="18069"/>
                  <a:pt x="11557" y="18058"/>
                </a:cubicBezTo>
                <a:cubicBezTo>
                  <a:pt x="11564" y="18048"/>
                  <a:pt x="11570" y="18048"/>
                  <a:pt x="11570" y="18037"/>
                </a:cubicBezTo>
                <a:cubicBezTo>
                  <a:pt x="11577" y="18027"/>
                  <a:pt x="11584" y="18027"/>
                  <a:pt x="11591" y="18016"/>
                </a:cubicBezTo>
                <a:cubicBezTo>
                  <a:pt x="11598" y="18016"/>
                  <a:pt x="11598" y="18005"/>
                  <a:pt x="11598" y="18005"/>
                </a:cubicBezTo>
                <a:cubicBezTo>
                  <a:pt x="11598" y="18005"/>
                  <a:pt x="11605" y="18005"/>
                  <a:pt x="11605" y="18005"/>
                </a:cubicBezTo>
                <a:cubicBezTo>
                  <a:pt x="11618" y="17995"/>
                  <a:pt x="11625" y="17984"/>
                  <a:pt x="11639" y="17973"/>
                </a:cubicBezTo>
                <a:cubicBezTo>
                  <a:pt x="11646" y="17973"/>
                  <a:pt x="11646" y="17963"/>
                  <a:pt x="11646" y="17963"/>
                </a:cubicBezTo>
                <a:cubicBezTo>
                  <a:pt x="11653" y="17963"/>
                  <a:pt x="11653" y="17963"/>
                  <a:pt x="11653" y="17963"/>
                </a:cubicBezTo>
                <a:cubicBezTo>
                  <a:pt x="11659" y="17963"/>
                  <a:pt x="11659" y="17963"/>
                  <a:pt x="11666" y="17952"/>
                </a:cubicBezTo>
                <a:cubicBezTo>
                  <a:pt x="11673" y="17952"/>
                  <a:pt x="11687" y="17942"/>
                  <a:pt x="11694" y="17942"/>
                </a:cubicBezTo>
                <a:cubicBezTo>
                  <a:pt x="11701" y="17942"/>
                  <a:pt x="11707" y="17931"/>
                  <a:pt x="11714" y="17931"/>
                </a:cubicBezTo>
                <a:cubicBezTo>
                  <a:pt x="11721" y="17931"/>
                  <a:pt x="11728" y="17931"/>
                  <a:pt x="11728" y="17931"/>
                </a:cubicBezTo>
                <a:cubicBezTo>
                  <a:pt x="11749" y="17920"/>
                  <a:pt x="11769" y="17920"/>
                  <a:pt x="11790" y="17920"/>
                </a:cubicBezTo>
                <a:cubicBezTo>
                  <a:pt x="11790" y="17920"/>
                  <a:pt x="11796" y="17920"/>
                  <a:pt x="11796" y="17920"/>
                </a:cubicBezTo>
                <a:cubicBezTo>
                  <a:pt x="11803" y="17920"/>
                  <a:pt x="11810" y="17920"/>
                  <a:pt x="11817" y="17920"/>
                </a:cubicBezTo>
                <a:cubicBezTo>
                  <a:pt x="11844" y="17920"/>
                  <a:pt x="11844" y="17920"/>
                  <a:pt x="11844" y="17920"/>
                </a:cubicBezTo>
                <a:cubicBezTo>
                  <a:pt x="11879" y="17910"/>
                  <a:pt x="11906" y="17910"/>
                  <a:pt x="11933" y="17910"/>
                </a:cubicBezTo>
                <a:cubicBezTo>
                  <a:pt x="11961" y="17910"/>
                  <a:pt x="11988" y="17910"/>
                  <a:pt x="12009" y="17910"/>
                </a:cubicBezTo>
                <a:cubicBezTo>
                  <a:pt x="12255" y="17910"/>
                  <a:pt x="12255" y="17910"/>
                  <a:pt x="12255" y="17910"/>
                </a:cubicBezTo>
                <a:cubicBezTo>
                  <a:pt x="12324" y="17910"/>
                  <a:pt x="12392" y="17910"/>
                  <a:pt x="12454" y="17920"/>
                </a:cubicBezTo>
                <a:cubicBezTo>
                  <a:pt x="12468" y="17920"/>
                  <a:pt x="12475" y="17920"/>
                  <a:pt x="12488" y="17920"/>
                </a:cubicBezTo>
                <a:cubicBezTo>
                  <a:pt x="12495" y="17931"/>
                  <a:pt x="12502" y="17931"/>
                  <a:pt x="12509" y="17931"/>
                </a:cubicBezTo>
                <a:cubicBezTo>
                  <a:pt x="12509" y="17931"/>
                  <a:pt x="12516" y="17931"/>
                  <a:pt x="12523" y="17931"/>
                </a:cubicBezTo>
                <a:cubicBezTo>
                  <a:pt x="12523" y="17931"/>
                  <a:pt x="12529" y="17931"/>
                  <a:pt x="12529" y="17942"/>
                </a:cubicBezTo>
                <a:cubicBezTo>
                  <a:pt x="12536" y="17942"/>
                  <a:pt x="12536" y="17942"/>
                  <a:pt x="12543" y="17942"/>
                </a:cubicBezTo>
                <a:cubicBezTo>
                  <a:pt x="12550" y="17942"/>
                  <a:pt x="12564" y="17952"/>
                  <a:pt x="12577" y="17963"/>
                </a:cubicBezTo>
                <a:cubicBezTo>
                  <a:pt x="12584" y="17963"/>
                  <a:pt x="12591" y="17963"/>
                  <a:pt x="12598" y="17973"/>
                </a:cubicBezTo>
                <a:cubicBezTo>
                  <a:pt x="12605" y="17973"/>
                  <a:pt x="12605" y="17973"/>
                  <a:pt x="12612" y="17984"/>
                </a:cubicBezTo>
                <a:cubicBezTo>
                  <a:pt x="12625" y="17984"/>
                  <a:pt x="12632" y="17995"/>
                  <a:pt x="12639" y="18005"/>
                </a:cubicBezTo>
                <a:cubicBezTo>
                  <a:pt x="12673" y="18027"/>
                  <a:pt x="12701" y="18058"/>
                  <a:pt x="12721" y="18101"/>
                </a:cubicBezTo>
                <a:cubicBezTo>
                  <a:pt x="12742" y="18133"/>
                  <a:pt x="12756" y="18175"/>
                  <a:pt x="12762" y="18218"/>
                </a:cubicBezTo>
                <a:cubicBezTo>
                  <a:pt x="12797" y="18463"/>
                  <a:pt x="12797" y="18463"/>
                  <a:pt x="12797" y="18463"/>
                </a:cubicBezTo>
                <a:cubicBezTo>
                  <a:pt x="12804" y="18569"/>
                  <a:pt x="12817" y="18665"/>
                  <a:pt x="12831" y="18760"/>
                </a:cubicBezTo>
                <a:cubicBezTo>
                  <a:pt x="12831" y="18760"/>
                  <a:pt x="12831" y="18760"/>
                  <a:pt x="12831" y="18760"/>
                </a:cubicBezTo>
                <a:cubicBezTo>
                  <a:pt x="12838" y="18824"/>
                  <a:pt x="12838" y="18824"/>
                  <a:pt x="12838" y="18824"/>
                </a:cubicBezTo>
                <a:cubicBezTo>
                  <a:pt x="12845" y="18877"/>
                  <a:pt x="12845" y="18920"/>
                  <a:pt x="12831" y="18962"/>
                </a:cubicBezTo>
                <a:close/>
                <a:moveTo>
                  <a:pt x="13968" y="15889"/>
                </a:moveTo>
                <a:cubicBezTo>
                  <a:pt x="13934" y="15868"/>
                  <a:pt x="13906" y="15846"/>
                  <a:pt x="13893" y="15814"/>
                </a:cubicBezTo>
                <a:cubicBezTo>
                  <a:pt x="13872" y="15793"/>
                  <a:pt x="13852" y="15761"/>
                  <a:pt x="13845" y="15729"/>
                </a:cubicBezTo>
                <a:cubicBezTo>
                  <a:pt x="13831" y="15676"/>
                  <a:pt x="13831" y="15676"/>
                  <a:pt x="13831" y="15676"/>
                </a:cubicBezTo>
                <a:cubicBezTo>
                  <a:pt x="13817" y="15602"/>
                  <a:pt x="13797" y="15527"/>
                  <a:pt x="13783" y="15453"/>
                </a:cubicBezTo>
                <a:cubicBezTo>
                  <a:pt x="13769" y="15410"/>
                  <a:pt x="13749" y="15357"/>
                  <a:pt x="13749" y="15304"/>
                </a:cubicBezTo>
                <a:cubicBezTo>
                  <a:pt x="13749" y="15304"/>
                  <a:pt x="13749" y="15293"/>
                  <a:pt x="13749" y="15283"/>
                </a:cubicBezTo>
                <a:cubicBezTo>
                  <a:pt x="13749" y="15283"/>
                  <a:pt x="13749" y="15283"/>
                  <a:pt x="13749" y="15283"/>
                </a:cubicBezTo>
                <a:cubicBezTo>
                  <a:pt x="13749" y="15272"/>
                  <a:pt x="13749" y="15272"/>
                  <a:pt x="13749" y="15272"/>
                </a:cubicBezTo>
                <a:cubicBezTo>
                  <a:pt x="13756" y="15261"/>
                  <a:pt x="13749" y="15261"/>
                  <a:pt x="13756" y="15251"/>
                </a:cubicBezTo>
                <a:cubicBezTo>
                  <a:pt x="13756" y="15251"/>
                  <a:pt x="13756" y="15251"/>
                  <a:pt x="13756" y="15251"/>
                </a:cubicBezTo>
                <a:cubicBezTo>
                  <a:pt x="13797" y="15113"/>
                  <a:pt x="13954" y="15134"/>
                  <a:pt x="14037" y="15134"/>
                </a:cubicBezTo>
                <a:cubicBezTo>
                  <a:pt x="14441" y="15123"/>
                  <a:pt x="14441" y="15123"/>
                  <a:pt x="14441" y="15123"/>
                </a:cubicBezTo>
                <a:cubicBezTo>
                  <a:pt x="14475" y="15123"/>
                  <a:pt x="14509" y="15134"/>
                  <a:pt x="14544" y="15144"/>
                </a:cubicBezTo>
                <a:cubicBezTo>
                  <a:pt x="14550" y="15144"/>
                  <a:pt x="14564" y="15144"/>
                  <a:pt x="14571" y="15155"/>
                </a:cubicBezTo>
                <a:cubicBezTo>
                  <a:pt x="14571" y="15155"/>
                  <a:pt x="14578" y="15155"/>
                  <a:pt x="14585" y="15155"/>
                </a:cubicBezTo>
                <a:cubicBezTo>
                  <a:pt x="14592" y="15155"/>
                  <a:pt x="14598" y="15166"/>
                  <a:pt x="14598" y="15166"/>
                </a:cubicBezTo>
                <a:cubicBezTo>
                  <a:pt x="14612" y="15166"/>
                  <a:pt x="14626" y="15176"/>
                  <a:pt x="14633" y="15187"/>
                </a:cubicBezTo>
                <a:cubicBezTo>
                  <a:pt x="14639" y="15187"/>
                  <a:pt x="14639" y="15187"/>
                  <a:pt x="14639" y="15187"/>
                </a:cubicBezTo>
                <a:cubicBezTo>
                  <a:pt x="14639" y="15187"/>
                  <a:pt x="14639" y="15187"/>
                  <a:pt x="14646" y="15187"/>
                </a:cubicBezTo>
                <a:cubicBezTo>
                  <a:pt x="14653" y="15198"/>
                  <a:pt x="14660" y="15198"/>
                  <a:pt x="14674" y="15208"/>
                </a:cubicBezTo>
                <a:cubicBezTo>
                  <a:pt x="14681" y="15219"/>
                  <a:pt x="14687" y="15219"/>
                  <a:pt x="14687" y="15219"/>
                </a:cubicBezTo>
                <a:cubicBezTo>
                  <a:pt x="14694" y="15230"/>
                  <a:pt x="14694" y="15230"/>
                  <a:pt x="14701" y="15230"/>
                </a:cubicBezTo>
                <a:cubicBezTo>
                  <a:pt x="14701" y="15240"/>
                  <a:pt x="14701" y="15240"/>
                  <a:pt x="14708" y="15240"/>
                </a:cubicBezTo>
                <a:cubicBezTo>
                  <a:pt x="14708" y="15240"/>
                  <a:pt x="14715" y="15251"/>
                  <a:pt x="14715" y="15251"/>
                </a:cubicBezTo>
                <a:cubicBezTo>
                  <a:pt x="14735" y="15272"/>
                  <a:pt x="14756" y="15304"/>
                  <a:pt x="14763" y="15336"/>
                </a:cubicBezTo>
                <a:cubicBezTo>
                  <a:pt x="14763" y="15336"/>
                  <a:pt x="14763" y="15336"/>
                  <a:pt x="14763" y="15336"/>
                </a:cubicBezTo>
                <a:cubicBezTo>
                  <a:pt x="14804" y="15421"/>
                  <a:pt x="14824" y="15527"/>
                  <a:pt x="14852" y="15612"/>
                </a:cubicBezTo>
                <a:cubicBezTo>
                  <a:pt x="14852" y="15612"/>
                  <a:pt x="14852" y="15612"/>
                  <a:pt x="14852" y="15612"/>
                </a:cubicBezTo>
                <a:cubicBezTo>
                  <a:pt x="14866" y="15666"/>
                  <a:pt x="14893" y="15708"/>
                  <a:pt x="14900" y="15761"/>
                </a:cubicBezTo>
                <a:cubicBezTo>
                  <a:pt x="14900" y="15761"/>
                  <a:pt x="14900" y="15772"/>
                  <a:pt x="14900" y="15772"/>
                </a:cubicBezTo>
                <a:cubicBezTo>
                  <a:pt x="14900" y="15772"/>
                  <a:pt x="14900" y="15772"/>
                  <a:pt x="14900" y="15772"/>
                </a:cubicBezTo>
                <a:cubicBezTo>
                  <a:pt x="14907" y="15868"/>
                  <a:pt x="14852" y="15910"/>
                  <a:pt x="14797" y="15931"/>
                </a:cubicBezTo>
                <a:cubicBezTo>
                  <a:pt x="14790" y="15931"/>
                  <a:pt x="14790" y="15931"/>
                  <a:pt x="14790" y="15942"/>
                </a:cubicBezTo>
                <a:cubicBezTo>
                  <a:pt x="14783" y="15942"/>
                  <a:pt x="14783" y="15942"/>
                  <a:pt x="14776" y="15942"/>
                </a:cubicBezTo>
                <a:cubicBezTo>
                  <a:pt x="14770" y="15942"/>
                  <a:pt x="14756" y="15942"/>
                  <a:pt x="14749" y="15953"/>
                </a:cubicBezTo>
                <a:cubicBezTo>
                  <a:pt x="14742" y="15953"/>
                  <a:pt x="14742" y="15953"/>
                  <a:pt x="14735" y="15953"/>
                </a:cubicBezTo>
                <a:cubicBezTo>
                  <a:pt x="14729" y="15953"/>
                  <a:pt x="14715" y="15953"/>
                  <a:pt x="14708" y="15953"/>
                </a:cubicBezTo>
                <a:cubicBezTo>
                  <a:pt x="14701" y="15953"/>
                  <a:pt x="14694" y="15953"/>
                  <a:pt x="14687" y="15953"/>
                </a:cubicBezTo>
                <a:cubicBezTo>
                  <a:pt x="14687" y="15953"/>
                  <a:pt x="14687" y="15953"/>
                  <a:pt x="14687" y="15953"/>
                </a:cubicBezTo>
                <a:cubicBezTo>
                  <a:pt x="14674" y="15953"/>
                  <a:pt x="14674" y="15953"/>
                  <a:pt x="14674" y="15953"/>
                </a:cubicBezTo>
                <a:cubicBezTo>
                  <a:pt x="14612" y="15953"/>
                  <a:pt x="14550" y="15953"/>
                  <a:pt x="14489" y="15953"/>
                </a:cubicBezTo>
                <a:cubicBezTo>
                  <a:pt x="14386" y="15953"/>
                  <a:pt x="14283" y="15953"/>
                  <a:pt x="14180" y="15953"/>
                </a:cubicBezTo>
                <a:cubicBezTo>
                  <a:pt x="14105" y="15953"/>
                  <a:pt x="14030" y="15942"/>
                  <a:pt x="13968" y="15889"/>
                </a:cubicBezTo>
                <a:cubicBezTo>
                  <a:pt x="13968" y="15889"/>
                  <a:pt x="13968" y="15889"/>
                  <a:pt x="13968" y="15889"/>
                </a:cubicBezTo>
                <a:close/>
                <a:moveTo>
                  <a:pt x="14228" y="17240"/>
                </a:moveTo>
                <a:cubicBezTo>
                  <a:pt x="14208" y="17197"/>
                  <a:pt x="14187" y="17165"/>
                  <a:pt x="14180" y="17133"/>
                </a:cubicBezTo>
                <a:cubicBezTo>
                  <a:pt x="14126" y="16889"/>
                  <a:pt x="14126" y="16889"/>
                  <a:pt x="14126" y="16889"/>
                </a:cubicBezTo>
                <a:cubicBezTo>
                  <a:pt x="14105" y="16814"/>
                  <a:pt x="14091" y="16750"/>
                  <a:pt x="14071" y="16676"/>
                </a:cubicBezTo>
                <a:cubicBezTo>
                  <a:pt x="14071" y="16676"/>
                  <a:pt x="14071" y="16676"/>
                  <a:pt x="14071" y="16676"/>
                </a:cubicBezTo>
                <a:cubicBezTo>
                  <a:pt x="14064" y="16644"/>
                  <a:pt x="14064" y="16644"/>
                  <a:pt x="14064" y="16644"/>
                </a:cubicBezTo>
                <a:cubicBezTo>
                  <a:pt x="14057" y="16601"/>
                  <a:pt x="14057" y="16570"/>
                  <a:pt x="14064" y="16538"/>
                </a:cubicBezTo>
                <a:cubicBezTo>
                  <a:pt x="14071" y="16516"/>
                  <a:pt x="14078" y="16506"/>
                  <a:pt x="14091" y="16484"/>
                </a:cubicBezTo>
                <a:cubicBezTo>
                  <a:pt x="14091" y="16484"/>
                  <a:pt x="14091" y="16484"/>
                  <a:pt x="14098" y="16474"/>
                </a:cubicBezTo>
                <a:cubicBezTo>
                  <a:pt x="14098" y="16474"/>
                  <a:pt x="14105" y="16463"/>
                  <a:pt x="14105" y="16463"/>
                </a:cubicBezTo>
                <a:cubicBezTo>
                  <a:pt x="14126" y="16442"/>
                  <a:pt x="14153" y="16421"/>
                  <a:pt x="14180" y="16410"/>
                </a:cubicBezTo>
                <a:cubicBezTo>
                  <a:pt x="14208" y="16399"/>
                  <a:pt x="14235" y="16399"/>
                  <a:pt x="14263" y="16389"/>
                </a:cubicBezTo>
                <a:cubicBezTo>
                  <a:pt x="14372" y="16378"/>
                  <a:pt x="14489" y="16389"/>
                  <a:pt x="14544" y="16389"/>
                </a:cubicBezTo>
                <a:cubicBezTo>
                  <a:pt x="14735" y="16389"/>
                  <a:pt x="15071" y="16325"/>
                  <a:pt x="15181" y="16633"/>
                </a:cubicBezTo>
                <a:cubicBezTo>
                  <a:pt x="15181" y="16633"/>
                  <a:pt x="15181" y="16633"/>
                  <a:pt x="15181" y="16633"/>
                </a:cubicBezTo>
                <a:cubicBezTo>
                  <a:pt x="15181" y="16644"/>
                  <a:pt x="15181" y="16644"/>
                  <a:pt x="15181" y="16644"/>
                </a:cubicBezTo>
                <a:cubicBezTo>
                  <a:pt x="15181" y="16644"/>
                  <a:pt x="15181" y="16644"/>
                  <a:pt x="15181" y="16644"/>
                </a:cubicBezTo>
                <a:cubicBezTo>
                  <a:pt x="15222" y="16772"/>
                  <a:pt x="15263" y="16899"/>
                  <a:pt x="15304" y="17027"/>
                </a:cubicBezTo>
                <a:cubicBezTo>
                  <a:pt x="15318" y="17069"/>
                  <a:pt x="15338" y="17112"/>
                  <a:pt x="15345" y="17165"/>
                </a:cubicBezTo>
                <a:cubicBezTo>
                  <a:pt x="15345" y="17165"/>
                  <a:pt x="15345" y="17165"/>
                  <a:pt x="15345" y="17165"/>
                </a:cubicBezTo>
                <a:cubicBezTo>
                  <a:pt x="15345" y="17176"/>
                  <a:pt x="15345" y="17186"/>
                  <a:pt x="15345" y="17197"/>
                </a:cubicBezTo>
                <a:cubicBezTo>
                  <a:pt x="15345" y="17208"/>
                  <a:pt x="15345" y="17218"/>
                  <a:pt x="15345" y="17229"/>
                </a:cubicBezTo>
                <a:cubicBezTo>
                  <a:pt x="15345" y="17229"/>
                  <a:pt x="15345" y="17229"/>
                  <a:pt x="15345" y="17229"/>
                </a:cubicBezTo>
                <a:cubicBezTo>
                  <a:pt x="15345" y="17229"/>
                  <a:pt x="15345" y="17240"/>
                  <a:pt x="15345" y="17240"/>
                </a:cubicBezTo>
                <a:cubicBezTo>
                  <a:pt x="15345" y="17250"/>
                  <a:pt x="15338" y="17261"/>
                  <a:pt x="15331" y="17271"/>
                </a:cubicBezTo>
                <a:cubicBezTo>
                  <a:pt x="15331" y="17282"/>
                  <a:pt x="15331" y="17282"/>
                  <a:pt x="15331" y="17282"/>
                </a:cubicBezTo>
                <a:cubicBezTo>
                  <a:pt x="15325" y="17293"/>
                  <a:pt x="15318" y="17303"/>
                  <a:pt x="15311" y="17314"/>
                </a:cubicBezTo>
                <a:cubicBezTo>
                  <a:pt x="15311" y="17314"/>
                  <a:pt x="15311" y="17314"/>
                  <a:pt x="15311" y="17314"/>
                </a:cubicBezTo>
                <a:cubicBezTo>
                  <a:pt x="15304" y="17325"/>
                  <a:pt x="15304" y="17325"/>
                  <a:pt x="15304" y="17325"/>
                </a:cubicBezTo>
                <a:cubicBezTo>
                  <a:pt x="15297" y="17335"/>
                  <a:pt x="15290" y="17335"/>
                  <a:pt x="15290" y="17335"/>
                </a:cubicBezTo>
                <a:cubicBezTo>
                  <a:pt x="15270" y="17357"/>
                  <a:pt x="15256" y="17367"/>
                  <a:pt x="15229" y="17378"/>
                </a:cubicBezTo>
                <a:cubicBezTo>
                  <a:pt x="15229" y="17378"/>
                  <a:pt x="15222" y="17388"/>
                  <a:pt x="15215" y="17388"/>
                </a:cubicBezTo>
                <a:cubicBezTo>
                  <a:pt x="15201" y="17388"/>
                  <a:pt x="15194" y="17388"/>
                  <a:pt x="15188" y="17399"/>
                </a:cubicBezTo>
                <a:cubicBezTo>
                  <a:pt x="15181" y="17399"/>
                  <a:pt x="15181" y="17399"/>
                  <a:pt x="15174" y="17399"/>
                </a:cubicBezTo>
                <a:cubicBezTo>
                  <a:pt x="15174" y="17399"/>
                  <a:pt x="15167" y="17399"/>
                  <a:pt x="15167" y="17399"/>
                </a:cubicBezTo>
                <a:cubicBezTo>
                  <a:pt x="14968" y="17431"/>
                  <a:pt x="14756" y="17399"/>
                  <a:pt x="14550" y="17410"/>
                </a:cubicBezTo>
                <a:cubicBezTo>
                  <a:pt x="14530" y="17410"/>
                  <a:pt x="14509" y="17399"/>
                  <a:pt x="14489" y="17399"/>
                </a:cubicBezTo>
                <a:cubicBezTo>
                  <a:pt x="14489" y="17399"/>
                  <a:pt x="14489" y="17399"/>
                  <a:pt x="14489" y="17399"/>
                </a:cubicBezTo>
                <a:cubicBezTo>
                  <a:pt x="14413" y="17388"/>
                  <a:pt x="14338" y="17346"/>
                  <a:pt x="14276" y="17282"/>
                </a:cubicBezTo>
                <a:cubicBezTo>
                  <a:pt x="14256" y="17271"/>
                  <a:pt x="14242" y="17250"/>
                  <a:pt x="14228" y="17240"/>
                </a:cubicBezTo>
                <a:close/>
                <a:moveTo>
                  <a:pt x="15893" y="18952"/>
                </a:moveTo>
                <a:cubicBezTo>
                  <a:pt x="15893" y="18962"/>
                  <a:pt x="15886" y="18962"/>
                  <a:pt x="15886" y="18973"/>
                </a:cubicBezTo>
                <a:cubicBezTo>
                  <a:pt x="15886" y="18984"/>
                  <a:pt x="15886" y="18984"/>
                  <a:pt x="15886" y="18994"/>
                </a:cubicBezTo>
                <a:cubicBezTo>
                  <a:pt x="15879" y="19005"/>
                  <a:pt x="15879" y="19016"/>
                  <a:pt x="15873" y="19026"/>
                </a:cubicBezTo>
                <a:cubicBezTo>
                  <a:pt x="15873" y="19026"/>
                  <a:pt x="15873" y="19026"/>
                  <a:pt x="15873" y="19037"/>
                </a:cubicBezTo>
                <a:cubicBezTo>
                  <a:pt x="15866" y="19037"/>
                  <a:pt x="15866" y="19048"/>
                  <a:pt x="15859" y="19048"/>
                </a:cubicBezTo>
                <a:cubicBezTo>
                  <a:pt x="15859" y="19048"/>
                  <a:pt x="15859" y="19058"/>
                  <a:pt x="15852" y="19058"/>
                </a:cubicBezTo>
                <a:cubicBezTo>
                  <a:pt x="15852" y="19058"/>
                  <a:pt x="15852" y="19058"/>
                  <a:pt x="15852" y="19069"/>
                </a:cubicBezTo>
                <a:cubicBezTo>
                  <a:pt x="15811" y="19122"/>
                  <a:pt x="15763" y="19143"/>
                  <a:pt x="15715" y="19154"/>
                </a:cubicBezTo>
                <a:cubicBezTo>
                  <a:pt x="15715" y="19154"/>
                  <a:pt x="15708" y="19154"/>
                  <a:pt x="15708" y="19154"/>
                </a:cubicBezTo>
                <a:cubicBezTo>
                  <a:pt x="15688" y="19165"/>
                  <a:pt x="15667" y="19165"/>
                  <a:pt x="15647" y="19165"/>
                </a:cubicBezTo>
                <a:cubicBezTo>
                  <a:pt x="15647" y="19165"/>
                  <a:pt x="15647" y="19165"/>
                  <a:pt x="15647" y="19165"/>
                </a:cubicBezTo>
                <a:cubicBezTo>
                  <a:pt x="15626" y="19165"/>
                  <a:pt x="15626" y="19165"/>
                  <a:pt x="15626" y="19165"/>
                </a:cubicBezTo>
                <a:cubicBezTo>
                  <a:pt x="15605" y="19165"/>
                  <a:pt x="15585" y="19165"/>
                  <a:pt x="15571" y="19165"/>
                </a:cubicBezTo>
                <a:cubicBezTo>
                  <a:pt x="15009" y="19165"/>
                  <a:pt x="15009" y="19165"/>
                  <a:pt x="15009" y="19165"/>
                </a:cubicBezTo>
                <a:cubicBezTo>
                  <a:pt x="14989" y="19165"/>
                  <a:pt x="14968" y="19165"/>
                  <a:pt x="14948" y="19165"/>
                </a:cubicBezTo>
                <a:cubicBezTo>
                  <a:pt x="14941" y="19154"/>
                  <a:pt x="14934" y="19154"/>
                  <a:pt x="14927" y="19154"/>
                </a:cubicBezTo>
                <a:cubicBezTo>
                  <a:pt x="14811" y="19133"/>
                  <a:pt x="14674" y="19048"/>
                  <a:pt x="14612" y="18888"/>
                </a:cubicBezTo>
                <a:cubicBezTo>
                  <a:pt x="14598" y="18867"/>
                  <a:pt x="14592" y="18845"/>
                  <a:pt x="14585" y="18824"/>
                </a:cubicBezTo>
                <a:cubicBezTo>
                  <a:pt x="14585" y="18814"/>
                  <a:pt x="14585" y="18814"/>
                  <a:pt x="14585" y="18814"/>
                </a:cubicBezTo>
                <a:cubicBezTo>
                  <a:pt x="14585" y="18814"/>
                  <a:pt x="14585" y="18814"/>
                  <a:pt x="14585" y="18814"/>
                </a:cubicBezTo>
                <a:cubicBezTo>
                  <a:pt x="14557" y="18686"/>
                  <a:pt x="14523" y="18569"/>
                  <a:pt x="14496" y="18441"/>
                </a:cubicBezTo>
                <a:cubicBezTo>
                  <a:pt x="14482" y="18378"/>
                  <a:pt x="14455" y="18292"/>
                  <a:pt x="14441" y="18218"/>
                </a:cubicBezTo>
                <a:cubicBezTo>
                  <a:pt x="14441" y="18218"/>
                  <a:pt x="14441" y="18218"/>
                  <a:pt x="14441" y="18218"/>
                </a:cubicBezTo>
                <a:cubicBezTo>
                  <a:pt x="14441" y="18218"/>
                  <a:pt x="14441" y="18207"/>
                  <a:pt x="14441" y="18207"/>
                </a:cubicBezTo>
                <a:cubicBezTo>
                  <a:pt x="14441" y="18207"/>
                  <a:pt x="14434" y="18197"/>
                  <a:pt x="14434" y="18186"/>
                </a:cubicBezTo>
                <a:cubicBezTo>
                  <a:pt x="14434" y="18154"/>
                  <a:pt x="14434" y="18122"/>
                  <a:pt x="14434" y="18090"/>
                </a:cubicBezTo>
                <a:cubicBezTo>
                  <a:pt x="14441" y="18069"/>
                  <a:pt x="14448" y="18058"/>
                  <a:pt x="14455" y="18037"/>
                </a:cubicBezTo>
                <a:cubicBezTo>
                  <a:pt x="14455" y="18037"/>
                  <a:pt x="14455" y="18037"/>
                  <a:pt x="14455" y="18037"/>
                </a:cubicBezTo>
                <a:cubicBezTo>
                  <a:pt x="14489" y="17952"/>
                  <a:pt x="14550" y="17920"/>
                  <a:pt x="14619" y="17910"/>
                </a:cubicBezTo>
                <a:cubicBezTo>
                  <a:pt x="14619" y="17910"/>
                  <a:pt x="14619" y="17910"/>
                  <a:pt x="14626" y="17910"/>
                </a:cubicBezTo>
                <a:cubicBezTo>
                  <a:pt x="14639" y="17910"/>
                  <a:pt x="14653" y="17910"/>
                  <a:pt x="14674" y="17910"/>
                </a:cubicBezTo>
                <a:cubicBezTo>
                  <a:pt x="14674" y="17910"/>
                  <a:pt x="14681" y="17899"/>
                  <a:pt x="14681" y="17899"/>
                </a:cubicBezTo>
                <a:cubicBezTo>
                  <a:pt x="14722" y="17899"/>
                  <a:pt x="14722" y="17899"/>
                  <a:pt x="14722" y="17899"/>
                </a:cubicBezTo>
                <a:cubicBezTo>
                  <a:pt x="14729" y="17899"/>
                  <a:pt x="14735" y="17899"/>
                  <a:pt x="14749" y="17899"/>
                </a:cubicBezTo>
                <a:cubicBezTo>
                  <a:pt x="14920" y="17899"/>
                  <a:pt x="15092" y="17899"/>
                  <a:pt x="15270" y="17899"/>
                </a:cubicBezTo>
                <a:cubicBezTo>
                  <a:pt x="15270" y="17899"/>
                  <a:pt x="15270" y="17899"/>
                  <a:pt x="15270" y="17899"/>
                </a:cubicBezTo>
                <a:cubicBezTo>
                  <a:pt x="15270" y="17899"/>
                  <a:pt x="15270" y="17899"/>
                  <a:pt x="15270" y="17899"/>
                </a:cubicBezTo>
                <a:cubicBezTo>
                  <a:pt x="15290" y="17899"/>
                  <a:pt x="15311" y="17899"/>
                  <a:pt x="15331" y="17910"/>
                </a:cubicBezTo>
                <a:cubicBezTo>
                  <a:pt x="15331" y="17910"/>
                  <a:pt x="15338" y="17910"/>
                  <a:pt x="15338" y="17910"/>
                </a:cubicBezTo>
                <a:cubicBezTo>
                  <a:pt x="15455" y="17931"/>
                  <a:pt x="15585" y="18005"/>
                  <a:pt x="15653" y="18144"/>
                </a:cubicBezTo>
                <a:cubicBezTo>
                  <a:pt x="15667" y="18165"/>
                  <a:pt x="15674" y="18186"/>
                  <a:pt x="15681" y="18207"/>
                </a:cubicBezTo>
                <a:cubicBezTo>
                  <a:pt x="15701" y="18261"/>
                  <a:pt x="15701" y="18261"/>
                  <a:pt x="15701" y="18261"/>
                </a:cubicBezTo>
                <a:cubicBezTo>
                  <a:pt x="15736" y="18367"/>
                  <a:pt x="15770" y="18473"/>
                  <a:pt x="15804" y="18590"/>
                </a:cubicBezTo>
                <a:cubicBezTo>
                  <a:pt x="15825" y="18654"/>
                  <a:pt x="15866" y="18739"/>
                  <a:pt x="15879" y="18835"/>
                </a:cubicBezTo>
                <a:cubicBezTo>
                  <a:pt x="15893" y="18877"/>
                  <a:pt x="15900" y="18909"/>
                  <a:pt x="15893" y="18952"/>
                </a:cubicBezTo>
                <a:close/>
                <a:moveTo>
                  <a:pt x="16016" y="17271"/>
                </a:moveTo>
                <a:cubicBezTo>
                  <a:pt x="16003" y="17250"/>
                  <a:pt x="15996" y="17240"/>
                  <a:pt x="15982" y="17229"/>
                </a:cubicBezTo>
                <a:cubicBezTo>
                  <a:pt x="15955" y="17197"/>
                  <a:pt x="15934" y="17155"/>
                  <a:pt x="15921" y="17123"/>
                </a:cubicBezTo>
                <a:cubicBezTo>
                  <a:pt x="15907" y="17091"/>
                  <a:pt x="15907" y="17091"/>
                  <a:pt x="15907" y="17091"/>
                </a:cubicBezTo>
                <a:cubicBezTo>
                  <a:pt x="15907" y="17091"/>
                  <a:pt x="15907" y="17091"/>
                  <a:pt x="15907" y="17091"/>
                </a:cubicBezTo>
                <a:cubicBezTo>
                  <a:pt x="15859" y="16952"/>
                  <a:pt x="15811" y="16825"/>
                  <a:pt x="15763" y="16687"/>
                </a:cubicBezTo>
                <a:cubicBezTo>
                  <a:pt x="15763" y="16687"/>
                  <a:pt x="15763" y="16687"/>
                  <a:pt x="15763" y="16687"/>
                </a:cubicBezTo>
                <a:cubicBezTo>
                  <a:pt x="15742" y="16633"/>
                  <a:pt x="15742" y="16633"/>
                  <a:pt x="15742" y="16633"/>
                </a:cubicBezTo>
                <a:cubicBezTo>
                  <a:pt x="15729" y="16601"/>
                  <a:pt x="15729" y="16570"/>
                  <a:pt x="15729" y="16538"/>
                </a:cubicBezTo>
                <a:cubicBezTo>
                  <a:pt x="15736" y="16506"/>
                  <a:pt x="15742" y="16484"/>
                  <a:pt x="15763" y="16453"/>
                </a:cubicBezTo>
                <a:cubicBezTo>
                  <a:pt x="15784" y="16431"/>
                  <a:pt x="15804" y="16421"/>
                  <a:pt x="15831" y="16399"/>
                </a:cubicBezTo>
                <a:cubicBezTo>
                  <a:pt x="15866" y="16389"/>
                  <a:pt x="15900" y="16389"/>
                  <a:pt x="15941" y="16389"/>
                </a:cubicBezTo>
                <a:cubicBezTo>
                  <a:pt x="15948" y="16389"/>
                  <a:pt x="15948" y="16389"/>
                  <a:pt x="15948" y="16389"/>
                </a:cubicBezTo>
                <a:cubicBezTo>
                  <a:pt x="16030" y="16378"/>
                  <a:pt x="16126" y="16378"/>
                  <a:pt x="16174" y="16378"/>
                </a:cubicBezTo>
                <a:cubicBezTo>
                  <a:pt x="16386" y="16378"/>
                  <a:pt x="16722" y="16314"/>
                  <a:pt x="16859" y="16633"/>
                </a:cubicBezTo>
                <a:cubicBezTo>
                  <a:pt x="16907" y="16729"/>
                  <a:pt x="16948" y="16835"/>
                  <a:pt x="16996" y="16942"/>
                </a:cubicBezTo>
                <a:cubicBezTo>
                  <a:pt x="17017" y="16995"/>
                  <a:pt x="17058" y="17069"/>
                  <a:pt x="17078" y="17133"/>
                </a:cubicBezTo>
                <a:cubicBezTo>
                  <a:pt x="17092" y="17165"/>
                  <a:pt x="17099" y="17197"/>
                  <a:pt x="17099" y="17229"/>
                </a:cubicBezTo>
                <a:cubicBezTo>
                  <a:pt x="17099" y="17240"/>
                  <a:pt x="17092" y="17261"/>
                  <a:pt x="17085" y="17282"/>
                </a:cubicBezTo>
                <a:cubicBezTo>
                  <a:pt x="17085" y="17293"/>
                  <a:pt x="17078" y="17303"/>
                  <a:pt x="17071" y="17314"/>
                </a:cubicBezTo>
                <a:cubicBezTo>
                  <a:pt x="17071" y="17314"/>
                  <a:pt x="17071" y="17314"/>
                  <a:pt x="17071" y="17314"/>
                </a:cubicBezTo>
                <a:cubicBezTo>
                  <a:pt x="17071" y="17314"/>
                  <a:pt x="17071" y="17314"/>
                  <a:pt x="17071" y="17314"/>
                </a:cubicBezTo>
                <a:cubicBezTo>
                  <a:pt x="17065" y="17325"/>
                  <a:pt x="17065" y="17325"/>
                  <a:pt x="17058" y="17335"/>
                </a:cubicBezTo>
                <a:cubicBezTo>
                  <a:pt x="17058" y="17335"/>
                  <a:pt x="17051" y="17335"/>
                  <a:pt x="17051" y="17335"/>
                </a:cubicBezTo>
                <a:cubicBezTo>
                  <a:pt x="17044" y="17346"/>
                  <a:pt x="17037" y="17346"/>
                  <a:pt x="17030" y="17357"/>
                </a:cubicBezTo>
                <a:cubicBezTo>
                  <a:pt x="17023" y="17357"/>
                  <a:pt x="17010" y="17367"/>
                  <a:pt x="17003" y="17367"/>
                </a:cubicBezTo>
                <a:cubicBezTo>
                  <a:pt x="17003" y="17367"/>
                  <a:pt x="17003" y="17378"/>
                  <a:pt x="17003" y="17378"/>
                </a:cubicBezTo>
                <a:cubicBezTo>
                  <a:pt x="17003" y="17378"/>
                  <a:pt x="16996" y="17378"/>
                  <a:pt x="16996" y="17378"/>
                </a:cubicBezTo>
                <a:cubicBezTo>
                  <a:pt x="16900" y="17420"/>
                  <a:pt x="16756" y="17399"/>
                  <a:pt x="16660" y="17399"/>
                </a:cubicBezTo>
                <a:cubicBezTo>
                  <a:pt x="16551" y="17399"/>
                  <a:pt x="16434" y="17399"/>
                  <a:pt x="16325" y="17399"/>
                </a:cubicBezTo>
                <a:cubicBezTo>
                  <a:pt x="16222" y="17399"/>
                  <a:pt x="16106" y="17357"/>
                  <a:pt x="16016" y="17271"/>
                </a:cubicBezTo>
                <a:close/>
                <a:moveTo>
                  <a:pt x="17832" y="19048"/>
                </a:moveTo>
                <a:cubicBezTo>
                  <a:pt x="17832" y="19048"/>
                  <a:pt x="17832" y="19048"/>
                  <a:pt x="17825" y="19048"/>
                </a:cubicBezTo>
                <a:cubicBezTo>
                  <a:pt x="17811" y="19079"/>
                  <a:pt x="17784" y="19111"/>
                  <a:pt x="17750" y="19122"/>
                </a:cubicBezTo>
                <a:cubicBezTo>
                  <a:pt x="17722" y="19143"/>
                  <a:pt x="17681" y="19154"/>
                  <a:pt x="17633" y="19154"/>
                </a:cubicBezTo>
                <a:cubicBezTo>
                  <a:pt x="17585" y="19154"/>
                  <a:pt x="17585" y="19154"/>
                  <a:pt x="17585" y="19154"/>
                </a:cubicBezTo>
                <a:cubicBezTo>
                  <a:pt x="17585" y="19154"/>
                  <a:pt x="17585" y="19154"/>
                  <a:pt x="17585" y="19154"/>
                </a:cubicBezTo>
                <a:cubicBezTo>
                  <a:pt x="17393" y="19154"/>
                  <a:pt x="17195" y="19154"/>
                  <a:pt x="16996" y="19154"/>
                </a:cubicBezTo>
                <a:cubicBezTo>
                  <a:pt x="16976" y="19154"/>
                  <a:pt x="16948" y="19154"/>
                  <a:pt x="16928" y="19154"/>
                </a:cubicBezTo>
                <a:cubicBezTo>
                  <a:pt x="16928" y="19154"/>
                  <a:pt x="16928" y="19154"/>
                  <a:pt x="16928" y="19154"/>
                </a:cubicBezTo>
                <a:cubicBezTo>
                  <a:pt x="16791" y="19133"/>
                  <a:pt x="16647" y="19037"/>
                  <a:pt x="16558" y="18877"/>
                </a:cubicBezTo>
                <a:cubicBezTo>
                  <a:pt x="16551" y="18856"/>
                  <a:pt x="16537" y="18835"/>
                  <a:pt x="16530" y="18814"/>
                </a:cubicBezTo>
                <a:cubicBezTo>
                  <a:pt x="16530" y="18814"/>
                  <a:pt x="16530" y="18814"/>
                  <a:pt x="16530" y="18814"/>
                </a:cubicBezTo>
                <a:cubicBezTo>
                  <a:pt x="16530" y="18814"/>
                  <a:pt x="16530" y="18814"/>
                  <a:pt x="16530" y="18814"/>
                </a:cubicBezTo>
                <a:cubicBezTo>
                  <a:pt x="16489" y="18697"/>
                  <a:pt x="16441" y="18580"/>
                  <a:pt x="16400" y="18463"/>
                </a:cubicBezTo>
                <a:cubicBezTo>
                  <a:pt x="16373" y="18378"/>
                  <a:pt x="16311" y="18250"/>
                  <a:pt x="16297" y="18144"/>
                </a:cubicBezTo>
                <a:cubicBezTo>
                  <a:pt x="16297" y="18144"/>
                  <a:pt x="16297" y="18144"/>
                  <a:pt x="16297" y="18144"/>
                </a:cubicBezTo>
                <a:cubicBezTo>
                  <a:pt x="16290" y="18133"/>
                  <a:pt x="16290" y="18122"/>
                  <a:pt x="16290" y="18112"/>
                </a:cubicBezTo>
                <a:cubicBezTo>
                  <a:pt x="16284" y="18005"/>
                  <a:pt x="16338" y="17952"/>
                  <a:pt x="16400" y="17920"/>
                </a:cubicBezTo>
                <a:cubicBezTo>
                  <a:pt x="16400" y="17920"/>
                  <a:pt x="16400" y="17920"/>
                  <a:pt x="16400" y="17920"/>
                </a:cubicBezTo>
                <a:cubicBezTo>
                  <a:pt x="16400" y="17920"/>
                  <a:pt x="16407" y="17920"/>
                  <a:pt x="16407" y="17920"/>
                </a:cubicBezTo>
                <a:cubicBezTo>
                  <a:pt x="16414" y="17920"/>
                  <a:pt x="16414" y="17920"/>
                  <a:pt x="16421" y="17910"/>
                </a:cubicBezTo>
                <a:cubicBezTo>
                  <a:pt x="16448" y="17899"/>
                  <a:pt x="16482" y="17899"/>
                  <a:pt x="16517" y="17899"/>
                </a:cubicBezTo>
                <a:cubicBezTo>
                  <a:pt x="16907" y="17899"/>
                  <a:pt x="16907" y="17899"/>
                  <a:pt x="16907" y="17899"/>
                </a:cubicBezTo>
                <a:cubicBezTo>
                  <a:pt x="16969" y="17899"/>
                  <a:pt x="17037" y="17899"/>
                  <a:pt x="17099" y="17899"/>
                </a:cubicBezTo>
                <a:cubicBezTo>
                  <a:pt x="17099" y="17899"/>
                  <a:pt x="17099" y="17899"/>
                  <a:pt x="17099" y="17899"/>
                </a:cubicBezTo>
                <a:cubicBezTo>
                  <a:pt x="17106" y="17899"/>
                  <a:pt x="17106" y="17899"/>
                  <a:pt x="17113" y="17899"/>
                </a:cubicBezTo>
                <a:cubicBezTo>
                  <a:pt x="17126" y="17899"/>
                  <a:pt x="17147" y="17899"/>
                  <a:pt x="17161" y="17899"/>
                </a:cubicBezTo>
                <a:cubicBezTo>
                  <a:pt x="17167" y="17899"/>
                  <a:pt x="17167" y="17899"/>
                  <a:pt x="17174" y="17899"/>
                </a:cubicBezTo>
                <a:cubicBezTo>
                  <a:pt x="17298" y="17920"/>
                  <a:pt x="17428" y="17995"/>
                  <a:pt x="17510" y="18133"/>
                </a:cubicBezTo>
                <a:cubicBezTo>
                  <a:pt x="17517" y="18133"/>
                  <a:pt x="17524" y="18144"/>
                  <a:pt x="17530" y="18154"/>
                </a:cubicBezTo>
                <a:cubicBezTo>
                  <a:pt x="17530" y="18165"/>
                  <a:pt x="17537" y="18165"/>
                  <a:pt x="17537" y="18175"/>
                </a:cubicBezTo>
                <a:cubicBezTo>
                  <a:pt x="17544" y="18186"/>
                  <a:pt x="17544" y="18186"/>
                  <a:pt x="17551" y="18197"/>
                </a:cubicBezTo>
                <a:cubicBezTo>
                  <a:pt x="17551" y="18197"/>
                  <a:pt x="17551" y="18197"/>
                  <a:pt x="17551" y="18197"/>
                </a:cubicBezTo>
                <a:cubicBezTo>
                  <a:pt x="17565" y="18218"/>
                  <a:pt x="17565" y="18218"/>
                  <a:pt x="17565" y="18218"/>
                </a:cubicBezTo>
                <a:cubicBezTo>
                  <a:pt x="17599" y="18303"/>
                  <a:pt x="17633" y="18388"/>
                  <a:pt x="17674" y="18473"/>
                </a:cubicBezTo>
                <a:cubicBezTo>
                  <a:pt x="17674" y="18473"/>
                  <a:pt x="17674" y="18473"/>
                  <a:pt x="17674" y="18473"/>
                </a:cubicBezTo>
                <a:cubicBezTo>
                  <a:pt x="17722" y="18590"/>
                  <a:pt x="17791" y="18707"/>
                  <a:pt x="17832" y="18845"/>
                </a:cubicBezTo>
                <a:cubicBezTo>
                  <a:pt x="17839" y="18856"/>
                  <a:pt x="17839" y="18856"/>
                  <a:pt x="17839" y="18867"/>
                </a:cubicBezTo>
                <a:cubicBezTo>
                  <a:pt x="17846" y="18877"/>
                  <a:pt x="17846" y="18877"/>
                  <a:pt x="17846" y="18877"/>
                </a:cubicBezTo>
                <a:cubicBezTo>
                  <a:pt x="17859" y="18952"/>
                  <a:pt x="17852" y="19005"/>
                  <a:pt x="17832" y="19048"/>
                </a:cubicBezTo>
                <a:close/>
                <a:moveTo>
                  <a:pt x="20106" y="3382"/>
                </a:moveTo>
                <a:cubicBezTo>
                  <a:pt x="20771" y="4403"/>
                  <a:pt x="21148" y="5839"/>
                  <a:pt x="21148" y="7285"/>
                </a:cubicBezTo>
                <a:cubicBezTo>
                  <a:pt x="21148" y="8731"/>
                  <a:pt x="20771" y="10157"/>
                  <a:pt x="20106" y="11178"/>
                </a:cubicBezTo>
                <a:cubicBezTo>
                  <a:pt x="20880" y="10625"/>
                  <a:pt x="21586" y="9093"/>
                  <a:pt x="21579" y="7285"/>
                </a:cubicBezTo>
                <a:cubicBezTo>
                  <a:pt x="21586" y="5466"/>
                  <a:pt x="20880" y="3946"/>
                  <a:pt x="20106" y="3382"/>
                </a:cubicBezTo>
                <a:close/>
                <a:moveTo>
                  <a:pt x="1466" y="3382"/>
                </a:moveTo>
                <a:cubicBezTo>
                  <a:pt x="698" y="3946"/>
                  <a:pt x="-14" y="5466"/>
                  <a:pt x="0" y="7285"/>
                </a:cubicBezTo>
                <a:cubicBezTo>
                  <a:pt x="-14" y="9093"/>
                  <a:pt x="698" y="10625"/>
                  <a:pt x="1466" y="11178"/>
                </a:cubicBezTo>
                <a:cubicBezTo>
                  <a:pt x="808" y="10157"/>
                  <a:pt x="424" y="8731"/>
                  <a:pt x="431" y="7285"/>
                </a:cubicBezTo>
                <a:cubicBezTo>
                  <a:pt x="424" y="5839"/>
                  <a:pt x="808" y="4403"/>
                  <a:pt x="1466" y="33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200"/>
            </a:pPr>
            <a:endParaRPr/>
          </a:p>
        </p:txBody>
      </p:sp>
      <p:grpSp>
        <p:nvGrpSpPr>
          <p:cNvPr id="482" name="Group 482"/>
          <p:cNvGrpSpPr/>
          <p:nvPr/>
        </p:nvGrpSpPr>
        <p:grpSpPr>
          <a:xfrm>
            <a:off x="3012367" y="2105269"/>
            <a:ext cx="3101365" cy="792186"/>
            <a:chOff x="0" y="0"/>
            <a:chExt cx="3101364" cy="792185"/>
          </a:xfrm>
        </p:grpSpPr>
        <p:sp>
          <p:nvSpPr>
            <p:cNvPr id="480" name="Shape 480"/>
            <p:cNvSpPr/>
            <p:nvPr/>
          </p:nvSpPr>
          <p:spPr>
            <a:xfrm rot="5400000">
              <a:off x="1154589" y="-1154590"/>
              <a:ext cx="792186" cy="3101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713"/>
                  </a:lnTo>
                  <a:lnTo>
                    <a:pt x="6911" y="1713"/>
                  </a:lnTo>
                  <a:lnTo>
                    <a:pt x="10800" y="0"/>
                  </a:lnTo>
                  <a:lnTo>
                    <a:pt x="14689" y="1713"/>
                  </a:lnTo>
                  <a:lnTo>
                    <a:pt x="21600" y="1713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5A298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0" y="197972"/>
              <a:ext cx="310136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Sensor Network Design</a:t>
              </a:r>
            </a:p>
          </p:txBody>
        </p:sp>
      </p:grpSp>
      <p:grpSp>
        <p:nvGrpSpPr>
          <p:cNvPr id="485" name="Group 485"/>
          <p:cNvGrpSpPr/>
          <p:nvPr/>
        </p:nvGrpSpPr>
        <p:grpSpPr>
          <a:xfrm>
            <a:off x="3012367" y="2897174"/>
            <a:ext cx="3101365" cy="792186"/>
            <a:chOff x="0" y="0"/>
            <a:chExt cx="3101364" cy="792185"/>
          </a:xfrm>
        </p:grpSpPr>
        <p:sp>
          <p:nvSpPr>
            <p:cNvPr id="483" name="Shape 483"/>
            <p:cNvSpPr/>
            <p:nvPr/>
          </p:nvSpPr>
          <p:spPr>
            <a:xfrm rot="5400000">
              <a:off x="1154589" y="-1154590"/>
              <a:ext cx="792186" cy="3101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713"/>
                  </a:lnTo>
                  <a:lnTo>
                    <a:pt x="6911" y="1713"/>
                  </a:lnTo>
                  <a:lnTo>
                    <a:pt x="10800" y="0"/>
                  </a:lnTo>
                  <a:lnTo>
                    <a:pt x="14689" y="1713"/>
                  </a:lnTo>
                  <a:lnTo>
                    <a:pt x="21600" y="1713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4040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0" y="197972"/>
              <a:ext cx="310136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Battery</a:t>
              </a:r>
            </a:p>
          </p:txBody>
        </p:sp>
      </p:grpSp>
      <p:grpSp>
        <p:nvGrpSpPr>
          <p:cNvPr id="488" name="Group 488"/>
          <p:cNvGrpSpPr/>
          <p:nvPr/>
        </p:nvGrpSpPr>
        <p:grpSpPr>
          <a:xfrm>
            <a:off x="3012367" y="3689079"/>
            <a:ext cx="3101365" cy="781880"/>
            <a:chOff x="0" y="0"/>
            <a:chExt cx="3101364" cy="781879"/>
          </a:xfrm>
        </p:grpSpPr>
        <p:sp>
          <p:nvSpPr>
            <p:cNvPr id="486" name="Shape 486"/>
            <p:cNvSpPr/>
            <p:nvPr/>
          </p:nvSpPr>
          <p:spPr>
            <a:xfrm rot="5400000">
              <a:off x="1159742" y="-1159743"/>
              <a:ext cx="781880" cy="3101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713"/>
                  </a:lnTo>
                  <a:lnTo>
                    <a:pt x="6911" y="1713"/>
                  </a:lnTo>
                  <a:lnTo>
                    <a:pt x="10800" y="0"/>
                  </a:lnTo>
                  <a:lnTo>
                    <a:pt x="14689" y="1713"/>
                  </a:lnTo>
                  <a:lnTo>
                    <a:pt x="21600" y="1713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5A298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0" y="40419"/>
              <a:ext cx="3101365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Easier Registration System</a:t>
              </a:r>
            </a:p>
          </p:txBody>
        </p:sp>
      </p:grpSp>
      <p:grpSp>
        <p:nvGrpSpPr>
          <p:cNvPr id="491" name="Group 491"/>
          <p:cNvGrpSpPr/>
          <p:nvPr/>
        </p:nvGrpSpPr>
        <p:grpSpPr>
          <a:xfrm>
            <a:off x="3012367" y="4470679"/>
            <a:ext cx="3101365" cy="792186"/>
            <a:chOff x="0" y="0"/>
            <a:chExt cx="3101364" cy="792185"/>
          </a:xfrm>
        </p:grpSpPr>
        <p:sp>
          <p:nvSpPr>
            <p:cNvPr id="489" name="Shape 489"/>
            <p:cNvSpPr/>
            <p:nvPr/>
          </p:nvSpPr>
          <p:spPr>
            <a:xfrm rot="5400000">
              <a:off x="1154589" y="-1154590"/>
              <a:ext cx="792186" cy="3101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713"/>
                  </a:lnTo>
                  <a:lnTo>
                    <a:pt x="6925" y="1713"/>
                  </a:lnTo>
                  <a:lnTo>
                    <a:pt x="10814" y="0"/>
                  </a:lnTo>
                  <a:lnTo>
                    <a:pt x="14704" y="1713"/>
                  </a:lnTo>
                  <a:lnTo>
                    <a:pt x="21600" y="1713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4040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0" y="45572"/>
              <a:ext cx="3101365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Garage Information collected</a:t>
              </a:r>
            </a:p>
          </p:txBody>
        </p:sp>
      </p:grpSp>
      <p:sp>
        <p:nvSpPr>
          <p:cNvPr id="492" name="Shape 492"/>
          <p:cNvSpPr/>
          <p:nvPr/>
        </p:nvSpPr>
        <p:spPr>
          <a:xfrm>
            <a:off x="6359357" y="2144846"/>
            <a:ext cx="3888433" cy="86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 sz="1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As the number of devices increases, the Network Construction become more complicated. </a:t>
            </a:r>
          </a:p>
        </p:txBody>
      </p:sp>
      <p:sp>
        <p:nvSpPr>
          <p:cNvPr id="493" name="Shape 493"/>
          <p:cNvSpPr/>
          <p:nvPr/>
        </p:nvSpPr>
        <p:spPr>
          <a:xfrm>
            <a:off x="6359357" y="2967023"/>
            <a:ext cx="3888433" cy="588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 sz="1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Battery can only last for several days due to the XBee energy consumption.</a:t>
            </a:r>
          </a:p>
        </p:txBody>
      </p:sp>
      <p:sp>
        <p:nvSpPr>
          <p:cNvPr id="494" name="Shape 494"/>
          <p:cNvSpPr/>
          <p:nvPr/>
        </p:nvSpPr>
        <p:spPr>
          <a:xfrm>
            <a:off x="6359357" y="3709954"/>
            <a:ext cx="3888433" cy="588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 sz="1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Registration may require user fill too much Information </a:t>
            </a:r>
          </a:p>
        </p:txBody>
      </p:sp>
      <p:sp>
        <p:nvSpPr>
          <p:cNvPr id="495" name="Shape 495"/>
          <p:cNvSpPr/>
          <p:nvPr/>
        </p:nvSpPr>
        <p:spPr>
          <a:xfrm>
            <a:off x="6359357" y="4506529"/>
            <a:ext cx="3888433" cy="588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 sz="1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Garage parking information did not contain in our app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22" presetClass="entr" presetSubtype="8" fill="hold" grpId="5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50"/>
                            </p:stCondLst>
                            <p:childTnLst>
                              <p:par>
                                <p:cTn id="25" presetID="22" presetClass="entr" presetSubtype="8" fill="hold" grpId="6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0"/>
                            </p:stCondLst>
                            <p:childTnLst>
                              <p:par>
                                <p:cTn id="29" presetID="22" presetClass="entr" presetSubtype="8" fill="hold" grpId="7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00"/>
                            </p:stCondLst>
                            <p:childTnLst>
                              <p:par>
                                <p:cTn id="33" presetID="22" presetClass="entr" presetSubtype="8" fill="hold" grpId="8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950"/>
                            </p:stCondLst>
                            <p:childTnLst>
                              <p:par>
                                <p:cTn id="37" presetID="22" presetClass="entr" presetSubtype="8" fill="hold" grpId="9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200"/>
                            </p:stCondLst>
                            <p:childTnLst>
                              <p:par>
                                <p:cTn id="41" presetID="22" presetClass="entr" presetSubtype="8" fill="hold" grpId="10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400"/>
                            </p:stCondLst>
                            <p:childTnLst>
                              <p:par>
                                <p:cTn id="45" presetID="22" presetClass="entr" presetSubtype="8" fill="hold" grpId="11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900"/>
                            </p:stCondLst>
                            <p:childTnLst>
                              <p:par>
                                <p:cTn id="49" presetID="22" presetClass="entr" presetSubtype="8" fill="hold" grpId="12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100"/>
                            </p:stCondLst>
                            <p:childTnLst>
                              <p:par>
                                <p:cTn id="53" presetID="22" presetClass="entr" presetSubtype="8" fill="hold" grpId="13" nodeType="afterEffect">
                                  <p:stCondLst>
                                    <p:cond delay="1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850"/>
                            </p:stCondLst>
                            <p:childTnLst>
                              <p:par>
                                <p:cTn id="57" presetID="9" presetClass="entr" fill="hold" grpId="14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50"/>
                            </p:stCondLst>
                            <p:childTnLst>
                              <p:par>
                                <p:cTn id="61" presetID="9" presetClass="entr" fill="hold" grpId="15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550"/>
                            </p:stCondLst>
                            <p:childTnLst>
                              <p:par>
                                <p:cTn id="65" presetID="9" presetClass="entr" fill="hold" grpId="16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750"/>
                            </p:stCondLst>
                            <p:childTnLst>
                              <p:par>
                                <p:cTn id="69" presetID="9" presetClass="entr" fill="hold" grpId="17" nodeType="afterEffect">
                                  <p:stCondLst>
                                    <p:cond delay="1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750"/>
                            </p:stCondLst>
                            <p:childTnLst>
                              <p:par>
                                <p:cTn id="73" presetID="9" presetClass="entr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1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850"/>
                            </p:stCondLst>
                            <p:childTnLst>
                              <p:par>
                                <p:cTn id="77" presetID="9" presetClass="entr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1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950"/>
                            </p:stCondLst>
                            <p:childTnLst>
                              <p:par>
                                <p:cTn id="81" presetID="9" presetClass="entr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1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8050"/>
                            </p:stCondLst>
                            <p:childTnLst>
                              <p:par>
                                <p:cTn id="85" presetID="9" presetClass="entr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1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1" animBg="1" advAuto="0"/>
      <p:bldP spid="455" grpId="5" animBg="1" advAuto="0"/>
      <p:bldP spid="458" grpId="4" animBg="1" advAuto="0"/>
      <p:bldP spid="461" grpId="3" animBg="1" advAuto="0"/>
      <p:bldP spid="464" grpId="2" animBg="1" advAuto="0"/>
      <p:bldP spid="465" grpId="6" animBg="1" advAuto="0"/>
      <p:bldP spid="466" grpId="7" animBg="1" advAuto="0"/>
      <p:bldP spid="467" grpId="8" animBg="1" advAuto="0"/>
      <p:bldP spid="468" grpId="9" animBg="1" advAuto="0"/>
      <p:bldP spid="469" grpId="15" animBg="1" advAuto="0"/>
      <p:bldP spid="470" grpId="16" animBg="1" advAuto="0"/>
      <p:bldP spid="478" grpId="17" animBg="1" advAuto="0"/>
      <p:bldP spid="479" grpId="14" animBg="1" advAuto="0"/>
      <p:bldP spid="482" grpId="10" animBg="1" advAuto="0"/>
      <p:bldP spid="485" grpId="11" animBg="1" advAuto="0"/>
      <p:bldP spid="488" grpId="12" animBg="1" advAuto="0"/>
      <p:bldP spid="491" grpId="13" animBg="1" advAuto="0"/>
      <p:bldP spid="492" grpId="18" animBg="1" advAuto="0"/>
      <p:bldP spid="493" grpId="19" animBg="1" advAuto="0"/>
      <p:bldP spid="494" grpId="20" animBg="1" advAuto="0"/>
      <p:bldP spid="495" grpId="2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/>
          </p:cNvSpPr>
          <p:nvPr>
            <p:ph type="sldNum" sz="quarter" idx="2"/>
          </p:nvPr>
        </p:nvSpPr>
        <p:spPr>
          <a:xfrm>
            <a:off x="11330514" y="6516747"/>
            <a:ext cx="301909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1563594" y="1662839"/>
            <a:ext cx="4002185" cy="1800001"/>
          </a:xfrm>
          <a:prstGeom prst="rect">
            <a:avLst/>
          </a:prstGeom>
          <a:solidFill>
            <a:srgbClr val="FFFFFF">
              <a:alpha val="70000"/>
            </a:srgbClr>
          </a:solidFill>
          <a:ln w="57150">
            <a:solidFill>
              <a:srgbClr val="05A298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6964877" y="1662839"/>
            <a:ext cx="4002185" cy="1800001"/>
          </a:xfrm>
          <a:prstGeom prst="rect">
            <a:avLst/>
          </a:prstGeom>
          <a:solidFill>
            <a:srgbClr val="FFFFFF">
              <a:alpha val="70000"/>
            </a:srgbClr>
          </a:solidFill>
          <a:ln w="57150">
            <a:solidFill>
              <a:srgbClr val="40404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1563594" y="4207026"/>
            <a:ext cx="4002185" cy="1800001"/>
          </a:xfrm>
          <a:prstGeom prst="rect">
            <a:avLst/>
          </a:prstGeom>
          <a:solidFill>
            <a:srgbClr val="FFFFFF">
              <a:alpha val="70000"/>
            </a:srgbClr>
          </a:solidFill>
          <a:ln w="57150">
            <a:solidFill>
              <a:srgbClr val="40404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6964877" y="4207026"/>
            <a:ext cx="4002185" cy="1800001"/>
          </a:xfrm>
          <a:prstGeom prst="rect">
            <a:avLst/>
          </a:prstGeom>
          <a:solidFill>
            <a:srgbClr val="FFFFFF">
              <a:alpha val="70000"/>
            </a:srgbClr>
          </a:solidFill>
          <a:ln w="57150">
            <a:solidFill>
              <a:srgbClr val="05A298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05" name="Group 505"/>
          <p:cNvGrpSpPr/>
          <p:nvPr/>
        </p:nvGrpSpPr>
        <p:grpSpPr>
          <a:xfrm>
            <a:off x="1379043" y="1415800"/>
            <a:ext cx="1227570" cy="1074439"/>
            <a:chOff x="0" y="0"/>
            <a:chExt cx="1227569" cy="1074438"/>
          </a:xfrm>
        </p:grpSpPr>
        <p:sp>
          <p:nvSpPr>
            <p:cNvPr id="502" name="Shape 502"/>
            <p:cNvSpPr/>
            <p:nvPr/>
          </p:nvSpPr>
          <p:spPr>
            <a:xfrm rot="9000000">
              <a:off x="87897" y="220512"/>
              <a:ext cx="1051775" cy="63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19497" y="21600"/>
                  </a:lnTo>
                  <a:cubicBezTo>
                    <a:pt x="19497" y="21600"/>
                    <a:pt x="19497" y="21600"/>
                    <a:pt x="11560" y="21600"/>
                  </a:cubicBezTo>
                  <a:cubicBezTo>
                    <a:pt x="11560" y="21600"/>
                    <a:pt x="11560" y="21600"/>
                    <a:pt x="0" y="21600"/>
                  </a:cubicBezTo>
                  <a:cubicBezTo>
                    <a:pt x="0" y="21600"/>
                    <a:pt x="5395" y="11631"/>
                    <a:pt x="5857" y="10736"/>
                  </a:cubicBezTo>
                  <a:cubicBezTo>
                    <a:pt x="5395" y="9841"/>
                    <a:pt x="0" y="0"/>
                    <a:pt x="0" y="0"/>
                  </a:cubicBezTo>
                  <a:cubicBezTo>
                    <a:pt x="0" y="0"/>
                    <a:pt x="0" y="0"/>
                    <a:pt x="11560" y="0"/>
                  </a:cubicBezTo>
                  <a:cubicBezTo>
                    <a:pt x="11560" y="0"/>
                    <a:pt x="11560" y="0"/>
                    <a:pt x="19497" y="0"/>
                  </a:cubicBezTo>
                  <a:cubicBezTo>
                    <a:pt x="19497" y="0"/>
                    <a:pt x="19497" y="0"/>
                    <a:pt x="21038" y="0"/>
                  </a:cubicBezTo>
                  <a:close/>
                </a:path>
              </a:pathLst>
            </a:custGeom>
            <a:solidFill>
              <a:srgbClr val="05A298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 rot="900000">
              <a:off x="445510" y="397799"/>
              <a:ext cx="333420" cy="334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31" extrusionOk="0">
                  <a:moveTo>
                    <a:pt x="2430" y="5130"/>
                  </a:moveTo>
                  <a:cubicBezTo>
                    <a:pt x="2970" y="5670"/>
                    <a:pt x="2700" y="6750"/>
                    <a:pt x="2700" y="7020"/>
                  </a:cubicBezTo>
                  <a:cubicBezTo>
                    <a:pt x="2430" y="7290"/>
                    <a:pt x="1890" y="7290"/>
                    <a:pt x="1350" y="7290"/>
                  </a:cubicBezTo>
                  <a:cubicBezTo>
                    <a:pt x="810" y="7020"/>
                    <a:pt x="270" y="7560"/>
                    <a:pt x="0" y="8370"/>
                  </a:cubicBezTo>
                  <a:cubicBezTo>
                    <a:pt x="0" y="9180"/>
                    <a:pt x="270" y="9990"/>
                    <a:pt x="810" y="9990"/>
                  </a:cubicBezTo>
                  <a:cubicBezTo>
                    <a:pt x="1350" y="10260"/>
                    <a:pt x="1890" y="11070"/>
                    <a:pt x="1890" y="11340"/>
                  </a:cubicBezTo>
                  <a:cubicBezTo>
                    <a:pt x="1890" y="11880"/>
                    <a:pt x="1350" y="12150"/>
                    <a:pt x="810" y="12420"/>
                  </a:cubicBezTo>
                  <a:cubicBezTo>
                    <a:pt x="270" y="12690"/>
                    <a:pt x="0" y="13230"/>
                    <a:pt x="270" y="14040"/>
                  </a:cubicBezTo>
                  <a:cubicBezTo>
                    <a:pt x="540" y="14850"/>
                    <a:pt x="1080" y="15390"/>
                    <a:pt x="1890" y="15120"/>
                  </a:cubicBezTo>
                  <a:cubicBezTo>
                    <a:pt x="2430" y="14850"/>
                    <a:pt x="2970" y="15120"/>
                    <a:pt x="2970" y="15390"/>
                  </a:cubicBezTo>
                  <a:cubicBezTo>
                    <a:pt x="3240" y="15660"/>
                    <a:pt x="3510" y="16740"/>
                    <a:pt x="2970" y="17010"/>
                  </a:cubicBezTo>
                  <a:cubicBezTo>
                    <a:pt x="2700" y="17550"/>
                    <a:pt x="2700" y="18360"/>
                    <a:pt x="3510" y="18900"/>
                  </a:cubicBezTo>
                  <a:cubicBezTo>
                    <a:pt x="4050" y="19440"/>
                    <a:pt x="4860" y="19440"/>
                    <a:pt x="5130" y="18900"/>
                  </a:cubicBezTo>
                  <a:cubicBezTo>
                    <a:pt x="5400" y="18630"/>
                    <a:pt x="6480" y="18630"/>
                    <a:pt x="6750" y="18900"/>
                  </a:cubicBezTo>
                  <a:cubicBezTo>
                    <a:pt x="7290" y="18900"/>
                    <a:pt x="7290" y="19440"/>
                    <a:pt x="7290" y="19980"/>
                  </a:cubicBezTo>
                  <a:cubicBezTo>
                    <a:pt x="7020" y="20520"/>
                    <a:pt x="7560" y="21060"/>
                    <a:pt x="8370" y="21330"/>
                  </a:cubicBezTo>
                  <a:cubicBezTo>
                    <a:pt x="9180" y="21600"/>
                    <a:pt x="9990" y="21330"/>
                    <a:pt x="9990" y="20520"/>
                  </a:cubicBezTo>
                  <a:cubicBezTo>
                    <a:pt x="9990" y="19980"/>
                    <a:pt x="11070" y="19710"/>
                    <a:pt x="11340" y="19710"/>
                  </a:cubicBezTo>
                  <a:cubicBezTo>
                    <a:pt x="11610" y="19440"/>
                    <a:pt x="12150" y="19980"/>
                    <a:pt x="12420" y="20520"/>
                  </a:cubicBezTo>
                  <a:cubicBezTo>
                    <a:pt x="12420" y="21060"/>
                    <a:pt x="13230" y="21330"/>
                    <a:pt x="14040" y="21060"/>
                  </a:cubicBezTo>
                  <a:cubicBezTo>
                    <a:pt x="14850" y="20790"/>
                    <a:pt x="15120" y="20250"/>
                    <a:pt x="15120" y="19710"/>
                  </a:cubicBezTo>
                  <a:cubicBezTo>
                    <a:pt x="14850" y="19170"/>
                    <a:pt x="15390" y="18360"/>
                    <a:pt x="15660" y="18090"/>
                  </a:cubicBezTo>
                  <a:cubicBezTo>
                    <a:pt x="15930" y="17820"/>
                    <a:pt x="16470" y="18090"/>
                    <a:pt x="17010" y="18360"/>
                  </a:cubicBezTo>
                  <a:cubicBezTo>
                    <a:pt x="17550" y="18900"/>
                    <a:pt x="18090" y="18630"/>
                    <a:pt x="18630" y="18090"/>
                  </a:cubicBezTo>
                  <a:cubicBezTo>
                    <a:pt x="19170" y="17550"/>
                    <a:pt x="19440" y="16740"/>
                    <a:pt x="18900" y="16200"/>
                  </a:cubicBezTo>
                  <a:cubicBezTo>
                    <a:pt x="18630" y="15930"/>
                    <a:pt x="18630" y="14850"/>
                    <a:pt x="18630" y="14580"/>
                  </a:cubicBezTo>
                  <a:cubicBezTo>
                    <a:pt x="18900" y="14310"/>
                    <a:pt x="19440" y="14040"/>
                    <a:pt x="19980" y="14310"/>
                  </a:cubicBezTo>
                  <a:cubicBezTo>
                    <a:pt x="20520" y="14310"/>
                    <a:pt x="21060" y="13770"/>
                    <a:pt x="21330" y="12960"/>
                  </a:cubicBezTo>
                  <a:cubicBezTo>
                    <a:pt x="21600" y="12150"/>
                    <a:pt x="21060" y="11610"/>
                    <a:pt x="20520" y="11340"/>
                  </a:cubicBezTo>
                  <a:cubicBezTo>
                    <a:pt x="19980" y="11340"/>
                    <a:pt x="19440" y="10260"/>
                    <a:pt x="19440" y="9990"/>
                  </a:cubicBezTo>
                  <a:cubicBezTo>
                    <a:pt x="19440" y="9720"/>
                    <a:pt x="19980" y="9180"/>
                    <a:pt x="20520" y="9180"/>
                  </a:cubicBezTo>
                  <a:cubicBezTo>
                    <a:pt x="21060" y="8910"/>
                    <a:pt x="21330" y="8100"/>
                    <a:pt x="21060" y="7290"/>
                  </a:cubicBezTo>
                  <a:cubicBezTo>
                    <a:pt x="20790" y="6750"/>
                    <a:pt x="20250" y="6210"/>
                    <a:pt x="19710" y="6480"/>
                  </a:cubicBezTo>
                  <a:cubicBezTo>
                    <a:pt x="19170" y="6480"/>
                    <a:pt x="18090" y="5940"/>
                    <a:pt x="18090" y="5670"/>
                  </a:cubicBezTo>
                  <a:cubicBezTo>
                    <a:pt x="17820" y="5400"/>
                    <a:pt x="17820" y="4860"/>
                    <a:pt x="18360" y="4320"/>
                  </a:cubicBezTo>
                  <a:cubicBezTo>
                    <a:pt x="18630" y="4050"/>
                    <a:pt x="18630" y="3240"/>
                    <a:pt x="18090" y="2700"/>
                  </a:cubicBezTo>
                  <a:cubicBezTo>
                    <a:pt x="17280" y="2160"/>
                    <a:pt x="16470" y="2160"/>
                    <a:pt x="16200" y="2430"/>
                  </a:cubicBezTo>
                  <a:cubicBezTo>
                    <a:pt x="15930" y="2970"/>
                    <a:pt x="14850" y="2700"/>
                    <a:pt x="14580" y="2700"/>
                  </a:cubicBezTo>
                  <a:cubicBezTo>
                    <a:pt x="14040" y="2430"/>
                    <a:pt x="14040" y="1890"/>
                    <a:pt x="14040" y="1350"/>
                  </a:cubicBezTo>
                  <a:cubicBezTo>
                    <a:pt x="14310" y="810"/>
                    <a:pt x="13770" y="270"/>
                    <a:pt x="12960" y="0"/>
                  </a:cubicBezTo>
                  <a:cubicBezTo>
                    <a:pt x="12150" y="0"/>
                    <a:pt x="11340" y="270"/>
                    <a:pt x="11340" y="810"/>
                  </a:cubicBezTo>
                  <a:cubicBezTo>
                    <a:pt x="11340" y="1350"/>
                    <a:pt x="10260" y="1890"/>
                    <a:pt x="9990" y="1890"/>
                  </a:cubicBezTo>
                  <a:cubicBezTo>
                    <a:pt x="9720" y="1890"/>
                    <a:pt x="9180" y="1350"/>
                    <a:pt x="8910" y="810"/>
                  </a:cubicBezTo>
                  <a:cubicBezTo>
                    <a:pt x="8910" y="270"/>
                    <a:pt x="8100" y="270"/>
                    <a:pt x="7290" y="270"/>
                  </a:cubicBezTo>
                  <a:cubicBezTo>
                    <a:pt x="6480" y="540"/>
                    <a:pt x="6210" y="1350"/>
                    <a:pt x="6210" y="1890"/>
                  </a:cubicBezTo>
                  <a:cubicBezTo>
                    <a:pt x="6480" y="2430"/>
                    <a:pt x="5940" y="3240"/>
                    <a:pt x="5670" y="3510"/>
                  </a:cubicBezTo>
                  <a:cubicBezTo>
                    <a:pt x="5400" y="3510"/>
                    <a:pt x="4860" y="3510"/>
                    <a:pt x="4320" y="2970"/>
                  </a:cubicBezTo>
                  <a:cubicBezTo>
                    <a:pt x="4050" y="2700"/>
                    <a:pt x="3240" y="2970"/>
                    <a:pt x="2700" y="3510"/>
                  </a:cubicBezTo>
                  <a:cubicBezTo>
                    <a:pt x="2160" y="4050"/>
                    <a:pt x="1890" y="4860"/>
                    <a:pt x="2430" y="5130"/>
                  </a:cubicBezTo>
                  <a:close/>
                  <a:moveTo>
                    <a:pt x="8640" y="4860"/>
                  </a:moveTo>
                  <a:cubicBezTo>
                    <a:pt x="12150" y="3780"/>
                    <a:pt x="15660" y="5670"/>
                    <a:pt x="16740" y="8910"/>
                  </a:cubicBezTo>
                  <a:cubicBezTo>
                    <a:pt x="17550" y="12150"/>
                    <a:pt x="15930" y="15660"/>
                    <a:pt x="12690" y="16740"/>
                  </a:cubicBezTo>
                  <a:cubicBezTo>
                    <a:pt x="9180" y="17820"/>
                    <a:pt x="5670" y="15930"/>
                    <a:pt x="4860" y="12690"/>
                  </a:cubicBezTo>
                  <a:cubicBezTo>
                    <a:pt x="3780" y="9450"/>
                    <a:pt x="5400" y="5940"/>
                    <a:pt x="8640" y="48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 rot="900000">
              <a:off x="226781" y="506137"/>
              <a:ext cx="213800" cy="21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600" extrusionOk="0">
                  <a:moveTo>
                    <a:pt x="2240" y="5082"/>
                  </a:moveTo>
                  <a:cubicBezTo>
                    <a:pt x="2656" y="5506"/>
                    <a:pt x="2656" y="6776"/>
                    <a:pt x="2656" y="6776"/>
                  </a:cubicBezTo>
                  <a:cubicBezTo>
                    <a:pt x="2656" y="7200"/>
                    <a:pt x="1825" y="7624"/>
                    <a:pt x="1410" y="7200"/>
                  </a:cubicBezTo>
                  <a:cubicBezTo>
                    <a:pt x="994" y="7200"/>
                    <a:pt x="163" y="7624"/>
                    <a:pt x="163" y="8471"/>
                  </a:cubicBezTo>
                  <a:cubicBezTo>
                    <a:pt x="-252" y="9318"/>
                    <a:pt x="163" y="10165"/>
                    <a:pt x="994" y="10165"/>
                  </a:cubicBezTo>
                  <a:cubicBezTo>
                    <a:pt x="1410" y="10165"/>
                    <a:pt x="1825" y="11012"/>
                    <a:pt x="1825" y="11435"/>
                  </a:cubicBezTo>
                  <a:cubicBezTo>
                    <a:pt x="1825" y="11859"/>
                    <a:pt x="1410" y="12282"/>
                    <a:pt x="994" y="12282"/>
                  </a:cubicBezTo>
                  <a:cubicBezTo>
                    <a:pt x="163" y="12706"/>
                    <a:pt x="163" y="13553"/>
                    <a:pt x="163" y="13976"/>
                  </a:cubicBezTo>
                  <a:cubicBezTo>
                    <a:pt x="579" y="14824"/>
                    <a:pt x="1410" y="15247"/>
                    <a:pt x="1825" y="15247"/>
                  </a:cubicBezTo>
                  <a:cubicBezTo>
                    <a:pt x="2240" y="15247"/>
                    <a:pt x="3071" y="15247"/>
                    <a:pt x="3071" y="15247"/>
                  </a:cubicBezTo>
                  <a:cubicBezTo>
                    <a:pt x="3071" y="15671"/>
                    <a:pt x="3486" y="16941"/>
                    <a:pt x="3071" y="17365"/>
                  </a:cubicBezTo>
                  <a:cubicBezTo>
                    <a:pt x="2656" y="17788"/>
                    <a:pt x="2656" y="18212"/>
                    <a:pt x="3486" y="19059"/>
                  </a:cubicBezTo>
                  <a:cubicBezTo>
                    <a:pt x="3902" y="19482"/>
                    <a:pt x="4733" y="19482"/>
                    <a:pt x="5148" y="19059"/>
                  </a:cubicBezTo>
                  <a:cubicBezTo>
                    <a:pt x="5563" y="18635"/>
                    <a:pt x="6394" y="18635"/>
                    <a:pt x="6810" y="19059"/>
                  </a:cubicBezTo>
                  <a:cubicBezTo>
                    <a:pt x="7225" y="19059"/>
                    <a:pt x="7225" y="19482"/>
                    <a:pt x="7225" y="20329"/>
                  </a:cubicBezTo>
                  <a:cubicBezTo>
                    <a:pt x="7225" y="20753"/>
                    <a:pt x="7640" y="21176"/>
                    <a:pt x="8471" y="21600"/>
                  </a:cubicBezTo>
                  <a:cubicBezTo>
                    <a:pt x="8886" y="21600"/>
                    <a:pt x="9717" y="21176"/>
                    <a:pt x="10133" y="20753"/>
                  </a:cubicBezTo>
                  <a:cubicBezTo>
                    <a:pt x="10133" y="20329"/>
                    <a:pt x="10963" y="19906"/>
                    <a:pt x="11379" y="19906"/>
                  </a:cubicBezTo>
                  <a:cubicBezTo>
                    <a:pt x="11794" y="19906"/>
                    <a:pt x="12210" y="20329"/>
                    <a:pt x="12210" y="20753"/>
                  </a:cubicBezTo>
                  <a:cubicBezTo>
                    <a:pt x="12210" y="21176"/>
                    <a:pt x="13040" y="21600"/>
                    <a:pt x="13871" y="21176"/>
                  </a:cubicBezTo>
                  <a:cubicBezTo>
                    <a:pt x="14702" y="21176"/>
                    <a:pt x="15117" y="20329"/>
                    <a:pt x="15117" y="19906"/>
                  </a:cubicBezTo>
                  <a:cubicBezTo>
                    <a:pt x="14702" y="19059"/>
                    <a:pt x="15533" y="18212"/>
                    <a:pt x="15533" y="18212"/>
                  </a:cubicBezTo>
                  <a:cubicBezTo>
                    <a:pt x="15948" y="17788"/>
                    <a:pt x="16363" y="18212"/>
                    <a:pt x="16779" y="18635"/>
                  </a:cubicBezTo>
                  <a:cubicBezTo>
                    <a:pt x="17194" y="19059"/>
                    <a:pt x="18025" y="18635"/>
                    <a:pt x="18440" y="18212"/>
                  </a:cubicBezTo>
                  <a:cubicBezTo>
                    <a:pt x="19271" y="17788"/>
                    <a:pt x="19271" y="16941"/>
                    <a:pt x="18856" y="16518"/>
                  </a:cubicBezTo>
                  <a:cubicBezTo>
                    <a:pt x="18440" y="16094"/>
                    <a:pt x="18440" y="14824"/>
                    <a:pt x="18440" y="14824"/>
                  </a:cubicBezTo>
                  <a:cubicBezTo>
                    <a:pt x="18856" y="14400"/>
                    <a:pt x="19271" y="14400"/>
                    <a:pt x="19686" y="14400"/>
                  </a:cubicBezTo>
                  <a:cubicBezTo>
                    <a:pt x="20517" y="14400"/>
                    <a:pt x="20933" y="13976"/>
                    <a:pt x="20933" y="13129"/>
                  </a:cubicBezTo>
                  <a:cubicBezTo>
                    <a:pt x="21348" y="12282"/>
                    <a:pt x="20933" y="11435"/>
                    <a:pt x="20517" y="11435"/>
                  </a:cubicBezTo>
                  <a:cubicBezTo>
                    <a:pt x="19686" y="11435"/>
                    <a:pt x="19271" y="10588"/>
                    <a:pt x="19271" y="10165"/>
                  </a:cubicBezTo>
                  <a:cubicBezTo>
                    <a:pt x="19271" y="9741"/>
                    <a:pt x="19686" y="9318"/>
                    <a:pt x="20102" y="9318"/>
                  </a:cubicBezTo>
                  <a:cubicBezTo>
                    <a:pt x="20933" y="8894"/>
                    <a:pt x="20933" y="8047"/>
                    <a:pt x="20933" y="7624"/>
                  </a:cubicBezTo>
                  <a:cubicBezTo>
                    <a:pt x="20517" y="6776"/>
                    <a:pt x="20102" y="6353"/>
                    <a:pt x="19271" y="6353"/>
                  </a:cubicBezTo>
                  <a:cubicBezTo>
                    <a:pt x="18856" y="6776"/>
                    <a:pt x="18025" y="5929"/>
                    <a:pt x="18025" y="5506"/>
                  </a:cubicBezTo>
                  <a:cubicBezTo>
                    <a:pt x="17610" y="5506"/>
                    <a:pt x="17610" y="4659"/>
                    <a:pt x="18025" y="4235"/>
                  </a:cubicBezTo>
                  <a:cubicBezTo>
                    <a:pt x="18440" y="3812"/>
                    <a:pt x="18440" y="3388"/>
                    <a:pt x="17610" y="2541"/>
                  </a:cubicBezTo>
                  <a:cubicBezTo>
                    <a:pt x="17194" y="2118"/>
                    <a:pt x="16363" y="2118"/>
                    <a:pt x="15948" y="2541"/>
                  </a:cubicBezTo>
                  <a:cubicBezTo>
                    <a:pt x="15533" y="2965"/>
                    <a:pt x="14702" y="2965"/>
                    <a:pt x="14286" y="2541"/>
                  </a:cubicBezTo>
                  <a:cubicBezTo>
                    <a:pt x="13871" y="2541"/>
                    <a:pt x="13871" y="2118"/>
                    <a:pt x="13871" y="1271"/>
                  </a:cubicBezTo>
                  <a:cubicBezTo>
                    <a:pt x="14286" y="847"/>
                    <a:pt x="13456" y="424"/>
                    <a:pt x="13040" y="0"/>
                  </a:cubicBezTo>
                  <a:cubicBezTo>
                    <a:pt x="12210" y="0"/>
                    <a:pt x="11379" y="424"/>
                    <a:pt x="11379" y="847"/>
                  </a:cubicBezTo>
                  <a:cubicBezTo>
                    <a:pt x="10963" y="1271"/>
                    <a:pt x="10133" y="1694"/>
                    <a:pt x="9717" y="1694"/>
                  </a:cubicBezTo>
                  <a:cubicBezTo>
                    <a:pt x="9717" y="1694"/>
                    <a:pt x="9302" y="1271"/>
                    <a:pt x="8886" y="847"/>
                  </a:cubicBezTo>
                  <a:cubicBezTo>
                    <a:pt x="8886" y="424"/>
                    <a:pt x="8056" y="0"/>
                    <a:pt x="7225" y="424"/>
                  </a:cubicBezTo>
                  <a:cubicBezTo>
                    <a:pt x="6394" y="424"/>
                    <a:pt x="5979" y="1271"/>
                    <a:pt x="6394" y="1694"/>
                  </a:cubicBezTo>
                  <a:cubicBezTo>
                    <a:pt x="6394" y="2541"/>
                    <a:pt x="5979" y="3388"/>
                    <a:pt x="5563" y="3388"/>
                  </a:cubicBezTo>
                  <a:cubicBezTo>
                    <a:pt x="5148" y="3812"/>
                    <a:pt x="4733" y="3388"/>
                    <a:pt x="4317" y="2965"/>
                  </a:cubicBezTo>
                  <a:cubicBezTo>
                    <a:pt x="3902" y="2541"/>
                    <a:pt x="3071" y="2965"/>
                    <a:pt x="2656" y="3388"/>
                  </a:cubicBezTo>
                  <a:cubicBezTo>
                    <a:pt x="2240" y="4235"/>
                    <a:pt x="1825" y="4659"/>
                    <a:pt x="2240" y="5082"/>
                  </a:cubicBezTo>
                  <a:close/>
                  <a:moveTo>
                    <a:pt x="8886" y="4659"/>
                  </a:moveTo>
                  <a:cubicBezTo>
                    <a:pt x="11794" y="3812"/>
                    <a:pt x="15533" y="5506"/>
                    <a:pt x="16363" y="8894"/>
                  </a:cubicBezTo>
                  <a:cubicBezTo>
                    <a:pt x="17610" y="12282"/>
                    <a:pt x="15533" y="15671"/>
                    <a:pt x="12625" y="16941"/>
                  </a:cubicBezTo>
                  <a:cubicBezTo>
                    <a:pt x="9302" y="17788"/>
                    <a:pt x="5563" y="16094"/>
                    <a:pt x="4733" y="12706"/>
                  </a:cubicBezTo>
                  <a:cubicBezTo>
                    <a:pt x="3486" y="9318"/>
                    <a:pt x="5563" y="5929"/>
                    <a:pt x="8886" y="46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08" name="Group 508"/>
          <p:cNvGrpSpPr/>
          <p:nvPr/>
        </p:nvGrpSpPr>
        <p:grpSpPr>
          <a:xfrm>
            <a:off x="1379043" y="3971772"/>
            <a:ext cx="1227570" cy="1074440"/>
            <a:chOff x="0" y="0"/>
            <a:chExt cx="1227569" cy="1074438"/>
          </a:xfrm>
        </p:grpSpPr>
        <p:sp>
          <p:nvSpPr>
            <p:cNvPr id="506" name="Shape 506"/>
            <p:cNvSpPr/>
            <p:nvPr/>
          </p:nvSpPr>
          <p:spPr>
            <a:xfrm rot="9000000">
              <a:off x="87897" y="220512"/>
              <a:ext cx="1051775" cy="63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19497" y="21600"/>
                  </a:lnTo>
                  <a:cubicBezTo>
                    <a:pt x="19497" y="21600"/>
                    <a:pt x="19497" y="21600"/>
                    <a:pt x="11560" y="21600"/>
                  </a:cubicBezTo>
                  <a:cubicBezTo>
                    <a:pt x="11560" y="21600"/>
                    <a:pt x="11560" y="21600"/>
                    <a:pt x="0" y="21600"/>
                  </a:cubicBezTo>
                  <a:cubicBezTo>
                    <a:pt x="0" y="21600"/>
                    <a:pt x="5395" y="11631"/>
                    <a:pt x="5857" y="10736"/>
                  </a:cubicBezTo>
                  <a:cubicBezTo>
                    <a:pt x="5395" y="9841"/>
                    <a:pt x="0" y="0"/>
                    <a:pt x="0" y="0"/>
                  </a:cubicBezTo>
                  <a:cubicBezTo>
                    <a:pt x="0" y="0"/>
                    <a:pt x="0" y="0"/>
                    <a:pt x="11560" y="0"/>
                  </a:cubicBezTo>
                  <a:cubicBezTo>
                    <a:pt x="11560" y="0"/>
                    <a:pt x="11560" y="0"/>
                    <a:pt x="19497" y="0"/>
                  </a:cubicBezTo>
                  <a:cubicBezTo>
                    <a:pt x="19497" y="0"/>
                    <a:pt x="19497" y="0"/>
                    <a:pt x="21038" y="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 rot="9000000">
              <a:off x="431657" y="374897"/>
              <a:ext cx="234488" cy="402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5" h="21462" extrusionOk="0">
                  <a:moveTo>
                    <a:pt x="19325" y="11908"/>
                  </a:moveTo>
                  <a:cubicBezTo>
                    <a:pt x="15005" y="11908"/>
                    <a:pt x="15005" y="11908"/>
                    <a:pt x="15005" y="11908"/>
                  </a:cubicBezTo>
                  <a:cubicBezTo>
                    <a:pt x="15005" y="10523"/>
                    <a:pt x="15005" y="10523"/>
                    <a:pt x="15005" y="10523"/>
                  </a:cubicBezTo>
                  <a:cubicBezTo>
                    <a:pt x="15005" y="6923"/>
                    <a:pt x="15005" y="6923"/>
                    <a:pt x="15005" y="6923"/>
                  </a:cubicBezTo>
                  <a:cubicBezTo>
                    <a:pt x="15005" y="1108"/>
                    <a:pt x="15005" y="1108"/>
                    <a:pt x="15005" y="1108"/>
                  </a:cubicBezTo>
                  <a:cubicBezTo>
                    <a:pt x="15005" y="554"/>
                    <a:pt x="14045" y="0"/>
                    <a:pt x="13085" y="0"/>
                  </a:cubicBezTo>
                  <a:cubicBezTo>
                    <a:pt x="7805" y="0"/>
                    <a:pt x="7805" y="0"/>
                    <a:pt x="7805" y="0"/>
                  </a:cubicBezTo>
                  <a:cubicBezTo>
                    <a:pt x="6845" y="277"/>
                    <a:pt x="6365" y="554"/>
                    <a:pt x="6365" y="1108"/>
                  </a:cubicBezTo>
                  <a:cubicBezTo>
                    <a:pt x="6365" y="6923"/>
                    <a:pt x="6365" y="6923"/>
                    <a:pt x="6365" y="6923"/>
                  </a:cubicBezTo>
                  <a:cubicBezTo>
                    <a:pt x="6365" y="10523"/>
                    <a:pt x="6365" y="10523"/>
                    <a:pt x="6365" y="10523"/>
                  </a:cubicBezTo>
                  <a:cubicBezTo>
                    <a:pt x="6365" y="11908"/>
                    <a:pt x="6365" y="11908"/>
                    <a:pt x="6365" y="11908"/>
                  </a:cubicBezTo>
                  <a:cubicBezTo>
                    <a:pt x="2045" y="11908"/>
                    <a:pt x="2045" y="11908"/>
                    <a:pt x="2045" y="11908"/>
                  </a:cubicBezTo>
                  <a:cubicBezTo>
                    <a:pt x="605" y="11908"/>
                    <a:pt x="-355" y="12185"/>
                    <a:pt x="125" y="12738"/>
                  </a:cubicBezTo>
                  <a:cubicBezTo>
                    <a:pt x="3965" y="15785"/>
                    <a:pt x="3965" y="15785"/>
                    <a:pt x="3965" y="15785"/>
                  </a:cubicBezTo>
                  <a:cubicBezTo>
                    <a:pt x="4445" y="16338"/>
                    <a:pt x="5405" y="17446"/>
                    <a:pt x="5885" y="18000"/>
                  </a:cubicBezTo>
                  <a:cubicBezTo>
                    <a:pt x="9245" y="21046"/>
                    <a:pt x="9245" y="21046"/>
                    <a:pt x="9245" y="21046"/>
                  </a:cubicBezTo>
                  <a:cubicBezTo>
                    <a:pt x="10205" y="21600"/>
                    <a:pt x="11165" y="21600"/>
                    <a:pt x="11645" y="21046"/>
                  </a:cubicBezTo>
                  <a:cubicBezTo>
                    <a:pt x="15005" y="17723"/>
                    <a:pt x="15005" y="17723"/>
                    <a:pt x="15005" y="17723"/>
                  </a:cubicBezTo>
                  <a:cubicBezTo>
                    <a:pt x="15485" y="17446"/>
                    <a:pt x="16925" y="16338"/>
                    <a:pt x="17405" y="15785"/>
                  </a:cubicBezTo>
                  <a:cubicBezTo>
                    <a:pt x="20765" y="12738"/>
                    <a:pt x="20765" y="12738"/>
                    <a:pt x="20765" y="12738"/>
                  </a:cubicBezTo>
                  <a:cubicBezTo>
                    <a:pt x="21245" y="12185"/>
                    <a:pt x="20765" y="11908"/>
                    <a:pt x="19325" y="1190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13" name="Group 513"/>
          <p:cNvGrpSpPr/>
          <p:nvPr/>
        </p:nvGrpSpPr>
        <p:grpSpPr>
          <a:xfrm>
            <a:off x="6753255" y="1433505"/>
            <a:ext cx="1227570" cy="1074439"/>
            <a:chOff x="0" y="0"/>
            <a:chExt cx="1227569" cy="1074438"/>
          </a:xfrm>
        </p:grpSpPr>
        <p:sp>
          <p:nvSpPr>
            <p:cNvPr id="509" name="Shape 509"/>
            <p:cNvSpPr/>
            <p:nvPr/>
          </p:nvSpPr>
          <p:spPr>
            <a:xfrm rot="9000000">
              <a:off x="87897" y="220512"/>
              <a:ext cx="1051775" cy="63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19497" y="21600"/>
                  </a:lnTo>
                  <a:cubicBezTo>
                    <a:pt x="19497" y="21600"/>
                    <a:pt x="19497" y="21600"/>
                    <a:pt x="11560" y="21600"/>
                  </a:cubicBezTo>
                  <a:cubicBezTo>
                    <a:pt x="11560" y="21600"/>
                    <a:pt x="11560" y="21600"/>
                    <a:pt x="0" y="21600"/>
                  </a:cubicBezTo>
                  <a:cubicBezTo>
                    <a:pt x="0" y="21600"/>
                    <a:pt x="5395" y="11631"/>
                    <a:pt x="5857" y="10736"/>
                  </a:cubicBezTo>
                  <a:cubicBezTo>
                    <a:pt x="5395" y="9841"/>
                    <a:pt x="0" y="0"/>
                    <a:pt x="0" y="0"/>
                  </a:cubicBezTo>
                  <a:cubicBezTo>
                    <a:pt x="0" y="0"/>
                    <a:pt x="0" y="0"/>
                    <a:pt x="11560" y="0"/>
                  </a:cubicBezTo>
                  <a:cubicBezTo>
                    <a:pt x="11560" y="0"/>
                    <a:pt x="11560" y="0"/>
                    <a:pt x="19497" y="0"/>
                  </a:cubicBezTo>
                  <a:cubicBezTo>
                    <a:pt x="19497" y="0"/>
                    <a:pt x="19497" y="0"/>
                    <a:pt x="21038" y="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512" name="Group 512"/>
            <p:cNvGrpSpPr/>
            <p:nvPr/>
          </p:nvGrpSpPr>
          <p:grpSpPr>
            <a:xfrm>
              <a:off x="254140" y="312881"/>
              <a:ext cx="651231" cy="473637"/>
              <a:chOff x="0" y="0"/>
              <a:chExt cx="651229" cy="473636"/>
            </a:xfrm>
          </p:grpSpPr>
          <p:sp>
            <p:nvSpPr>
              <p:cNvPr id="510" name="Shape 510"/>
              <p:cNvSpPr/>
              <p:nvPr/>
            </p:nvSpPr>
            <p:spPr>
              <a:xfrm rot="19800000">
                <a:off x="50528" y="64392"/>
                <a:ext cx="335837" cy="292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04" h="21600" extrusionOk="0">
                    <a:moveTo>
                      <a:pt x="444" y="21600"/>
                    </a:moveTo>
                    <a:cubicBezTo>
                      <a:pt x="444" y="21600"/>
                      <a:pt x="-2796" y="8928"/>
                      <a:pt x="8220" y="4896"/>
                    </a:cubicBezTo>
                    <a:cubicBezTo>
                      <a:pt x="8220" y="0"/>
                      <a:pt x="8220" y="0"/>
                      <a:pt x="8220" y="0"/>
                    </a:cubicBezTo>
                    <a:cubicBezTo>
                      <a:pt x="18804" y="8064"/>
                      <a:pt x="18804" y="8064"/>
                      <a:pt x="18804" y="8064"/>
                    </a:cubicBezTo>
                    <a:cubicBezTo>
                      <a:pt x="8220" y="17568"/>
                      <a:pt x="8220" y="17568"/>
                      <a:pt x="8220" y="17568"/>
                    </a:cubicBezTo>
                    <a:cubicBezTo>
                      <a:pt x="8220" y="12960"/>
                      <a:pt x="8220" y="12960"/>
                      <a:pt x="8220" y="12960"/>
                    </a:cubicBezTo>
                    <a:cubicBezTo>
                      <a:pt x="8220" y="11520"/>
                      <a:pt x="8220" y="11520"/>
                      <a:pt x="8220" y="11520"/>
                    </a:cubicBezTo>
                    <a:cubicBezTo>
                      <a:pt x="8220" y="11520"/>
                      <a:pt x="2388" y="12096"/>
                      <a:pt x="444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11" name="Shape 511"/>
              <p:cNvSpPr/>
              <p:nvPr/>
            </p:nvSpPr>
            <p:spPr>
              <a:xfrm rot="19800000">
                <a:off x="266913" y="116317"/>
                <a:ext cx="333217" cy="2936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8" h="21600" extrusionOk="0">
                    <a:moveTo>
                      <a:pt x="18144" y="0"/>
                    </a:moveTo>
                    <a:cubicBezTo>
                      <a:pt x="18144" y="0"/>
                      <a:pt x="21600" y="12672"/>
                      <a:pt x="10584" y="16992"/>
                    </a:cubicBezTo>
                    <a:cubicBezTo>
                      <a:pt x="10584" y="21600"/>
                      <a:pt x="10584" y="21600"/>
                      <a:pt x="10584" y="21600"/>
                    </a:cubicBezTo>
                    <a:cubicBezTo>
                      <a:pt x="0" y="13824"/>
                      <a:pt x="0" y="13824"/>
                      <a:pt x="0" y="13824"/>
                    </a:cubicBezTo>
                    <a:cubicBezTo>
                      <a:pt x="10584" y="4032"/>
                      <a:pt x="10584" y="4032"/>
                      <a:pt x="10584" y="4032"/>
                    </a:cubicBezTo>
                    <a:cubicBezTo>
                      <a:pt x="10584" y="8640"/>
                      <a:pt x="10584" y="8640"/>
                      <a:pt x="10584" y="8640"/>
                    </a:cubicBezTo>
                    <a:cubicBezTo>
                      <a:pt x="10584" y="10080"/>
                      <a:pt x="10584" y="10080"/>
                      <a:pt x="10584" y="10080"/>
                    </a:cubicBezTo>
                    <a:cubicBezTo>
                      <a:pt x="10584" y="10080"/>
                      <a:pt x="16416" y="9504"/>
                      <a:pt x="181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516" name="Group 516"/>
          <p:cNvGrpSpPr/>
          <p:nvPr/>
        </p:nvGrpSpPr>
        <p:grpSpPr>
          <a:xfrm>
            <a:off x="6760188" y="3971771"/>
            <a:ext cx="1227571" cy="1074439"/>
            <a:chOff x="0" y="0"/>
            <a:chExt cx="1227569" cy="1074438"/>
          </a:xfrm>
        </p:grpSpPr>
        <p:sp>
          <p:nvSpPr>
            <p:cNvPr id="514" name="Shape 514"/>
            <p:cNvSpPr/>
            <p:nvPr/>
          </p:nvSpPr>
          <p:spPr>
            <a:xfrm rot="9000000">
              <a:off x="87897" y="220512"/>
              <a:ext cx="1051775" cy="63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19497" y="21600"/>
                  </a:lnTo>
                  <a:cubicBezTo>
                    <a:pt x="19497" y="21600"/>
                    <a:pt x="19497" y="21600"/>
                    <a:pt x="11560" y="21600"/>
                  </a:cubicBezTo>
                  <a:cubicBezTo>
                    <a:pt x="11560" y="21600"/>
                    <a:pt x="11560" y="21600"/>
                    <a:pt x="0" y="21600"/>
                  </a:cubicBezTo>
                  <a:cubicBezTo>
                    <a:pt x="0" y="21600"/>
                    <a:pt x="5395" y="11631"/>
                    <a:pt x="5857" y="10736"/>
                  </a:cubicBezTo>
                  <a:cubicBezTo>
                    <a:pt x="5395" y="9841"/>
                    <a:pt x="0" y="0"/>
                    <a:pt x="0" y="0"/>
                  </a:cubicBezTo>
                  <a:cubicBezTo>
                    <a:pt x="0" y="0"/>
                    <a:pt x="0" y="0"/>
                    <a:pt x="11560" y="0"/>
                  </a:cubicBezTo>
                  <a:cubicBezTo>
                    <a:pt x="11560" y="0"/>
                    <a:pt x="11560" y="0"/>
                    <a:pt x="19497" y="0"/>
                  </a:cubicBezTo>
                  <a:cubicBezTo>
                    <a:pt x="19497" y="0"/>
                    <a:pt x="19497" y="0"/>
                    <a:pt x="21038" y="0"/>
                  </a:cubicBezTo>
                  <a:close/>
                </a:path>
              </a:pathLst>
            </a:custGeom>
            <a:solidFill>
              <a:srgbClr val="05A298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 rot="19800000">
              <a:off x="335298" y="409612"/>
              <a:ext cx="355601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26" y="5400"/>
                  </a:moveTo>
                  <a:cubicBezTo>
                    <a:pt x="14322" y="6075"/>
                    <a:pt x="14557" y="6750"/>
                    <a:pt x="15496" y="6975"/>
                  </a:cubicBezTo>
                  <a:cubicBezTo>
                    <a:pt x="15965" y="6975"/>
                    <a:pt x="15965" y="6975"/>
                    <a:pt x="15965" y="6975"/>
                  </a:cubicBezTo>
                  <a:cubicBezTo>
                    <a:pt x="16904" y="7200"/>
                    <a:pt x="18548" y="7650"/>
                    <a:pt x="19487" y="7875"/>
                  </a:cubicBezTo>
                  <a:cubicBezTo>
                    <a:pt x="19957" y="7875"/>
                    <a:pt x="19957" y="7875"/>
                    <a:pt x="19957" y="7875"/>
                  </a:cubicBezTo>
                  <a:cubicBezTo>
                    <a:pt x="20896" y="8100"/>
                    <a:pt x="21600" y="7425"/>
                    <a:pt x="21600" y="6525"/>
                  </a:cubicBezTo>
                  <a:cubicBezTo>
                    <a:pt x="21600" y="6075"/>
                    <a:pt x="21600" y="6075"/>
                    <a:pt x="21600" y="6075"/>
                  </a:cubicBezTo>
                  <a:cubicBezTo>
                    <a:pt x="21600" y="5175"/>
                    <a:pt x="21365" y="3600"/>
                    <a:pt x="21365" y="2475"/>
                  </a:cubicBezTo>
                  <a:cubicBezTo>
                    <a:pt x="21365" y="2250"/>
                    <a:pt x="21365" y="2250"/>
                    <a:pt x="21365" y="2250"/>
                  </a:cubicBezTo>
                  <a:cubicBezTo>
                    <a:pt x="21130" y="1125"/>
                    <a:pt x="20426" y="900"/>
                    <a:pt x="19722" y="1575"/>
                  </a:cubicBezTo>
                  <a:cubicBezTo>
                    <a:pt x="18783" y="2475"/>
                    <a:pt x="18783" y="2475"/>
                    <a:pt x="18783" y="2475"/>
                  </a:cubicBezTo>
                  <a:cubicBezTo>
                    <a:pt x="18548" y="2475"/>
                    <a:pt x="18548" y="2475"/>
                    <a:pt x="18548" y="2475"/>
                  </a:cubicBezTo>
                  <a:cubicBezTo>
                    <a:pt x="16670" y="900"/>
                    <a:pt x="14087" y="0"/>
                    <a:pt x="11270" y="0"/>
                  </a:cubicBezTo>
                  <a:cubicBezTo>
                    <a:pt x="4930" y="0"/>
                    <a:pt x="0" y="4950"/>
                    <a:pt x="0" y="10800"/>
                  </a:cubicBezTo>
                  <a:cubicBezTo>
                    <a:pt x="0" y="16875"/>
                    <a:pt x="4930" y="21600"/>
                    <a:pt x="11270" y="21600"/>
                  </a:cubicBezTo>
                  <a:cubicBezTo>
                    <a:pt x="15261" y="21600"/>
                    <a:pt x="18783" y="19800"/>
                    <a:pt x="20661" y="16875"/>
                  </a:cubicBezTo>
                  <a:cubicBezTo>
                    <a:pt x="21130" y="16200"/>
                    <a:pt x="20896" y="15300"/>
                    <a:pt x="20426" y="14850"/>
                  </a:cubicBezTo>
                  <a:cubicBezTo>
                    <a:pt x="19722" y="14400"/>
                    <a:pt x="18783" y="14625"/>
                    <a:pt x="18313" y="15300"/>
                  </a:cubicBezTo>
                  <a:cubicBezTo>
                    <a:pt x="16670" y="17325"/>
                    <a:pt x="14087" y="18675"/>
                    <a:pt x="11270" y="18675"/>
                  </a:cubicBezTo>
                  <a:cubicBezTo>
                    <a:pt x="6809" y="18675"/>
                    <a:pt x="3052" y="15300"/>
                    <a:pt x="3052" y="10800"/>
                  </a:cubicBezTo>
                  <a:cubicBezTo>
                    <a:pt x="3052" y="6525"/>
                    <a:pt x="6809" y="2925"/>
                    <a:pt x="11270" y="2925"/>
                  </a:cubicBezTo>
                  <a:cubicBezTo>
                    <a:pt x="13148" y="2925"/>
                    <a:pt x="14791" y="3600"/>
                    <a:pt x="16200" y="4500"/>
                  </a:cubicBezTo>
                  <a:cubicBezTo>
                    <a:pt x="15965" y="4725"/>
                    <a:pt x="15965" y="4725"/>
                    <a:pt x="15965" y="4725"/>
                  </a:cubicBezTo>
                  <a:lnTo>
                    <a:pt x="15026" y="54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17" name="Shape 517"/>
          <p:cNvSpPr/>
          <p:nvPr/>
        </p:nvSpPr>
        <p:spPr>
          <a:xfrm>
            <a:off x="2440545" y="1686312"/>
            <a:ext cx="33478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Sensor Network Design</a:t>
            </a:r>
          </a:p>
        </p:txBody>
      </p:sp>
      <p:sp>
        <p:nvSpPr>
          <p:cNvPr id="518" name="Shape 518"/>
          <p:cNvSpPr/>
          <p:nvPr/>
        </p:nvSpPr>
        <p:spPr>
          <a:xfrm>
            <a:off x="2120557" y="2504356"/>
            <a:ext cx="3033498" cy="588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 sz="1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More XBee coordinators and Gateway added</a:t>
            </a:r>
          </a:p>
        </p:txBody>
      </p:sp>
      <p:sp>
        <p:nvSpPr>
          <p:cNvPr id="519" name="Shape 519"/>
          <p:cNvSpPr/>
          <p:nvPr/>
        </p:nvSpPr>
        <p:spPr>
          <a:xfrm>
            <a:off x="7987758" y="1865926"/>
            <a:ext cx="1951801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200" b="1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Battery</a:t>
            </a:r>
          </a:p>
        </p:txBody>
      </p:sp>
      <p:sp>
        <p:nvSpPr>
          <p:cNvPr id="520" name="Shape 520"/>
          <p:cNvSpPr/>
          <p:nvPr/>
        </p:nvSpPr>
        <p:spPr>
          <a:xfrm>
            <a:off x="7474205" y="2323869"/>
            <a:ext cx="303349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 sz="1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Add  Sleep mode to XBee.</a:t>
            </a:r>
          </a:p>
        </p:txBody>
      </p:sp>
      <p:sp>
        <p:nvSpPr>
          <p:cNvPr id="521" name="Shape 521"/>
          <p:cNvSpPr/>
          <p:nvPr/>
        </p:nvSpPr>
        <p:spPr>
          <a:xfrm>
            <a:off x="2355543" y="4282987"/>
            <a:ext cx="3300337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200" b="1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Easier Registration System</a:t>
            </a:r>
          </a:p>
        </p:txBody>
      </p:sp>
      <p:sp>
        <p:nvSpPr>
          <p:cNvPr id="522" name="Shape 522"/>
          <p:cNvSpPr/>
          <p:nvPr/>
        </p:nvSpPr>
        <p:spPr>
          <a:xfrm>
            <a:off x="2075234" y="4892904"/>
            <a:ext cx="3033497" cy="588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 sz="1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Add Google account and Facebook account registration function</a:t>
            </a:r>
          </a:p>
        </p:txBody>
      </p:sp>
      <p:sp>
        <p:nvSpPr>
          <p:cNvPr id="523" name="Shape 523"/>
          <p:cNvSpPr/>
          <p:nvPr/>
        </p:nvSpPr>
        <p:spPr>
          <a:xfrm>
            <a:off x="7987758" y="4434963"/>
            <a:ext cx="2842999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r>
              <a:t>Garage Information </a:t>
            </a:r>
          </a:p>
        </p:txBody>
      </p:sp>
      <p:sp>
        <p:nvSpPr>
          <p:cNvPr id="524" name="Shape 524"/>
          <p:cNvSpPr/>
          <p:nvPr/>
        </p:nvSpPr>
        <p:spPr>
          <a:xfrm>
            <a:off x="7474205" y="4892904"/>
            <a:ext cx="3033497" cy="86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 sz="1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Collaborate with other Boston Parking website to get garage parking information</a:t>
            </a:r>
          </a:p>
        </p:txBody>
      </p:sp>
      <p:sp>
        <p:nvSpPr>
          <p:cNvPr id="525" name="Shape 525"/>
          <p:cNvSpPr/>
          <p:nvPr/>
        </p:nvSpPr>
        <p:spPr>
          <a:xfrm>
            <a:off x="1314792" y="295311"/>
            <a:ext cx="1781812" cy="498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9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Solutions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ageCurlDouble"/>
      </p:transition>
    </mc:Choice>
    <mc:Choice xmlns:p14="http://schemas.microsoft.com/office/powerpoint/2010/main" xmlns="" Requires="p14">
      <p:transition spd="slow" p14:dur="1200">
        <p14:prism dir="d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8" presetClass="entr" presetSubtype="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4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4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4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"/>
                            </p:stCondLst>
                            <p:childTnLst>
                              <p:par>
                                <p:cTn id="25" presetID="22" presetClass="entr" presetSubtype="4" fill="hold" grpId="6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50"/>
                            </p:stCondLst>
                            <p:childTnLst>
                              <p:par>
                                <p:cTn id="29" presetID="18" presetClass="entr" presetSubtype="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4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4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4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2" presetClass="entr" presetSubtype="4" fill="hold" grpId="1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50"/>
                            </p:stCondLst>
                            <p:childTnLst>
                              <p:par>
                                <p:cTn id="45" presetID="18" presetClass="entr" presetSubtype="6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4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50"/>
                            </p:stCondLst>
                            <p:childTnLst>
                              <p:par>
                                <p:cTn id="49" presetID="9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4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50"/>
                            </p:stCondLst>
                            <p:childTnLst>
                              <p:par>
                                <p:cTn id="53" presetID="9" presetClass="entr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4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350"/>
                            </p:stCondLst>
                            <p:childTnLst>
                              <p:par>
                                <p:cTn id="57" presetID="22" presetClass="entr" presetSubtype="4" fill="hold" grpId="14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850"/>
                            </p:stCondLst>
                            <p:childTnLst>
                              <p:par>
                                <p:cTn id="61" presetID="18" presetClass="entr" presetSubtype="6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3" dur="4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250"/>
                            </p:stCondLst>
                            <p:childTnLst>
                              <p:par>
                                <p:cTn id="65" presetID="9" presetClass="entr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4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650"/>
                            </p:stCondLst>
                            <p:childTnLst>
                              <p:par>
                                <p:cTn id="69" presetID="9" presetClass="entr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4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" grpId="3" animBg="1" advAuto="0"/>
      <p:bldP spid="499" grpId="7" animBg="1" advAuto="0"/>
      <p:bldP spid="500" grpId="11" animBg="1" advAuto="0"/>
      <p:bldP spid="501" grpId="15" animBg="1" advAuto="0"/>
      <p:bldP spid="505" grpId="2" animBg="1" advAuto="0"/>
      <p:bldP spid="508" grpId="10" animBg="1" advAuto="0"/>
      <p:bldP spid="513" grpId="6" animBg="1" advAuto="0"/>
      <p:bldP spid="516" grpId="14" animBg="1" advAuto="0"/>
      <p:bldP spid="517" grpId="4" animBg="1" advAuto="0"/>
      <p:bldP spid="518" grpId="5" animBg="1" advAuto="0"/>
      <p:bldP spid="519" grpId="8" animBg="1" advAuto="0"/>
      <p:bldP spid="520" grpId="9" animBg="1" advAuto="0"/>
      <p:bldP spid="521" grpId="12" animBg="1" advAuto="0"/>
      <p:bldP spid="522" grpId="13" animBg="1" advAuto="0"/>
      <p:bldP spid="523" grpId="16" animBg="1" advAuto="0"/>
      <p:bldP spid="524" grpId="17" animBg="1" advAuto="0"/>
      <p:bldP spid="525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1655202" y="1732578"/>
            <a:ext cx="8881596" cy="1552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6" tIns="34286" rIns="34286" bIns="34286" anchor="ctr">
            <a:spAutoFit/>
          </a:bodyPr>
          <a:lstStyle/>
          <a:p>
            <a:pPr algn="ctr">
              <a:defRPr sz="6600" b="1">
                <a:solidFill>
                  <a:srgbClr val="05A29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THANKS</a:t>
            </a:r>
            <a:r>
              <a:rPr sz="4800"/>
              <a:t> </a:t>
            </a:r>
            <a:endParaRPr sz="3200"/>
          </a:p>
          <a:p>
            <a:pPr algn="ctr">
              <a:defRPr sz="3600" b="1">
                <a:solidFill>
                  <a:srgbClr val="05A29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Questions? Comments?</a:t>
            </a:r>
          </a:p>
        </p:txBody>
      </p:sp>
      <p:sp>
        <p:nvSpPr>
          <p:cNvPr id="528" name="Shape 528"/>
          <p:cNvSpPr/>
          <p:nvPr/>
        </p:nvSpPr>
        <p:spPr>
          <a:xfrm>
            <a:off x="0" y="3725838"/>
            <a:ext cx="12192000" cy="3132162"/>
          </a:xfrm>
          <a:prstGeom prst="rect">
            <a:avLst/>
          </a:prstGeom>
          <a:solidFill>
            <a:srgbClr val="05A298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" grpId="2" animBg="1" advAuto="0"/>
      <p:bldP spid="528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sldNum" sz="quarter" idx="2"/>
          </p:nvPr>
        </p:nvSpPr>
        <p:spPr>
          <a:xfrm>
            <a:off x="11379956" y="6516747"/>
            <a:ext cx="203025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1200356" y="4200966"/>
            <a:ext cx="3085533" cy="1828464"/>
          </a:xfrm>
          <a:prstGeom prst="rect">
            <a:avLst/>
          </a:prstGeom>
          <a:solidFill>
            <a:srgbClr val="05A298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4480209" y="4204258"/>
            <a:ext cx="3085532" cy="1828464"/>
          </a:xfrm>
          <a:prstGeom prst="rect">
            <a:avLst/>
          </a:prstGeom>
          <a:solidFill>
            <a:srgbClr val="05A298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7872737" y="4200966"/>
            <a:ext cx="3085532" cy="1828464"/>
          </a:xfrm>
          <a:prstGeom prst="rect">
            <a:avLst/>
          </a:prstGeom>
          <a:solidFill>
            <a:srgbClr val="05A298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1166120" y="4063638"/>
            <a:ext cx="9713709" cy="1"/>
          </a:xfrm>
          <a:prstGeom prst="line">
            <a:avLst/>
          </a:prstGeom>
          <a:ln w="412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1200356" y="1357440"/>
            <a:ext cx="9074751" cy="231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130000"/>
              </a:lnSpc>
              <a:buSzPct val="100000"/>
              <a:buFont typeface="Arial"/>
              <a:buChar char="•"/>
              <a:defRPr sz="1400" b="1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Always </a:t>
            </a:r>
            <a:r>
              <a:rPr>
                <a:solidFill>
                  <a:srgbClr val="000000"/>
                </a:solidFill>
              </a:rPr>
              <a:t>have trouble in finding an available Parking position</a:t>
            </a:r>
            <a:endParaRPr sz="3200"/>
          </a:p>
          <a:p>
            <a:pPr>
              <a:lnSpc>
                <a:spcPct val="130000"/>
              </a:lnSpc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 sz="3200"/>
          </a:p>
          <a:p>
            <a:pPr marL="342900" indent="-342900">
              <a:lnSpc>
                <a:spcPct val="130000"/>
              </a:lnSpc>
              <a:buSzPct val="100000"/>
              <a:buFont typeface="Arial"/>
              <a:buChar char="•"/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Spend a high amount parking fee in a garage</a:t>
            </a:r>
            <a:endParaRPr sz="3200"/>
          </a:p>
          <a:p>
            <a:pPr marL="342900" indent="-342900">
              <a:lnSpc>
                <a:spcPct val="130000"/>
              </a:lnSpc>
              <a:buSzPct val="100000"/>
              <a:buFont typeface="Arial"/>
              <a:buChar char="•"/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endParaRPr sz="3200"/>
          </a:p>
          <a:p>
            <a:pPr marL="342900" indent="-342900">
              <a:lnSpc>
                <a:spcPct val="130000"/>
              </a:lnSpc>
              <a:buSzPct val="100000"/>
              <a:buFont typeface="Arial"/>
              <a:buChar char="•"/>
              <a:defRPr sz="14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Spend a lots of time to wait or hang around</a:t>
            </a:r>
            <a:endParaRPr sz="3200"/>
          </a:p>
          <a:p>
            <a:pPr>
              <a:lnSpc>
                <a:spcPct val="13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endParaRPr sz="3200"/>
          </a:p>
          <a:p>
            <a:pPr algn="ctr">
              <a:lnSpc>
                <a:spcPct val="13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endParaRPr sz="3200"/>
          </a:p>
          <a:p>
            <a:pPr algn="ctr">
              <a:lnSpc>
                <a:spcPct val="130000"/>
              </a:lnSpc>
              <a:defRPr sz="1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。</a:t>
            </a:r>
          </a:p>
        </p:txBody>
      </p:sp>
      <p:sp>
        <p:nvSpPr>
          <p:cNvPr id="235" name="Shape 235"/>
          <p:cNvSpPr/>
          <p:nvPr/>
        </p:nvSpPr>
        <p:spPr>
          <a:xfrm>
            <a:off x="8199504" y="4349668"/>
            <a:ext cx="2431997" cy="1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 Visualize real-time street parking data on App &amp; Let user Self-Report</a:t>
            </a:r>
          </a:p>
        </p:txBody>
      </p:sp>
      <p:sp>
        <p:nvSpPr>
          <p:cNvPr id="236" name="Shape 236"/>
          <p:cNvSpPr/>
          <p:nvPr/>
        </p:nvSpPr>
        <p:spPr>
          <a:xfrm>
            <a:off x="1308713" y="740710"/>
            <a:ext cx="220720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30000"/>
              </a:lnSpc>
              <a:defRPr sz="2000" b="1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Parking Problem:</a:t>
            </a:r>
          </a:p>
        </p:txBody>
      </p:sp>
      <p:sp>
        <p:nvSpPr>
          <p:cNvPr id="237" name="Shape 237"/>
          <p:cNvSpPr/>
          <p:nvPr/>
        </p:nvSpPr>
        <p:spPr>
          <a:xfrm>
            <a:off x="1200356" y="255122"/>
            <a:ext cx="5028356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900" b="1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WHAT IS THIS TALK ABOUT</a:t>
            </a:r>
          </a:p>
        </p:txBody>
      </p:sp>
      <p:sp>
        <p:nvSpPr>
          <p:cNvPr id="238" name="Shape 238"/>
          <p:cNvSpPr/>
          <p:nvPr/>
        </p:nvSpPr>
        <p:spPr>
          <a:xfrm>
            <a:off x="1086486" y="3409825"/>
            <a:ext cx="3063489" cy="498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30000"/>
              </a:lnSpc>
              <a:defRPr sz="29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WE WANT</a:t>
            </a:r>
          </a:p>
        </p:txBody>
      </p:sp>
      <p:sp>
        <p:nvSpPr>
          <p:cNvPr id="239" name="Shape 239"/>
          <p:cNvSpPr/>
          <p:nvPr/>
        </p:nvSpPr>
        <p:spPr>
          <a:xfrm>
            <a:off x="1527124" y="4365066"/>
            <a:ext cx="2431998" cy="109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Use Sensors to detect the available parking spot on the Street</a:t>
            </a:r>
          </a:p>
        </p:txBody>
      </p:sp>
      <p:sp>
        <p:nvSpPr>
          <p:cNvPr id="240" name="Shape 240"/>
          <p:cNvSpPr/>
          <p:nvPr/>
        </p:nvSpPr>
        <p:spPr>
          <a:xfrm>
            <a:off x="4806975" y="4365066"/>
            <a:ext cx="2431998" cy="109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Wireless upload parking data to Cloud Server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" presetClass="entr" presetSubtype="1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9" presetClass="entr" fill="hold" grpId="8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4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900"/>
                            </p:stCondLst>
                            <p:childTnLst>
                              <p:par>
                                <p:cTn id="41" presetID="2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400"/>
                            </p:stCondLst>
                            <p:childTnLst>
                              <p:par>
                                <p:cTn id="45" presetID="9" presetClass="entr" fill="hold" grpId="1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4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50"/>
                            </p:stCondLst>
                            <p:childTnLst>
                              <p:par>
                                <p:cTn id="49" presetID="9" presetClass="entr" fill="hold" grpId="11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4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5" animBg="1" advAuto="0"/>
      <p:bldP spid="231" grpId="6" animBg="1" advAuto="0"/>
      <p:bldP spid="232" grpId="7" animBg="1" advAuto="0"/>
      <p:bldP spid="233" grpId="4" animBg="1" advAuto="0"/>
      <p:bldP spid="234" grpId="3" animBg="1" advAuto="0"/>
      <p:bldP spid="235" grpId="8" animBg="1" advAuto="0"/>
      <p:bldP spid="236" grpId="2" animBg="1" advAuto="0"/>
      <p:bldP spid="237" grpId="1" animBg="1" advAuto="0"/>
      <p:bldP spid="238" grpId="9" animBg="1" advAuto="0"/>
      <p:bldP spid="239" grpId="10" animBg="1" advAuto="0"/>
      <p:bldP spid="240" grpId="1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/>
          </p:cNvSpPr>
          <p:nvPr>
            <p:ph type="sldNum" sz="quarter" idx="2"/>
          </p:nvPr>
        </p:nvSpPr>
        <p:spPr>
          <a:xfrm>
            <a:off x="11379956" y="6516747"/>
            <a:ext cx="203025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3985059" y="348740"/>
            <a:ext cx="2927534" cy="535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900" b="1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INTRODUCTION</a:t>
            </a:r>
          </a:p>
        </p:txBody>
      </p:sp>
      <p:sp>
        <p:nvSpPr>
          <p:cNvPr id="244" name="Shape 244"/>
          <p:cNvSpPr/>
          <p:nvPr/>
        </p:nvSpPr>
        <p:spPr>
          <a:xfrm>
            <a:off x="1014113" y="1048046"/>
            <a:ext cx="9005532" cy="426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Implementation has two parts:</a:t>
            </a:r>
            <a:endParaRPr sz="3200"/>
          </a:p>
          <a:p>
            <a:pPr>
              <a:lnSpc>
                <a:spcPct val="13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•  Hardware Design (Sensor Detection System&amp; Wireless Upload Data):</a:t>
            </a:r>
          </a:p>
          <a:p>
            <a:pPr>
              <a:lnSpc>
                <a:spcPct val="13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• Use Magnetic Sensor to detect car movement</a:t>
            </a:r>
            <a:endParaRPr sz="3200"/>
          </a:p>
          <a:p>
            <a:pPr>
              <a:lnSpc>
                <a:spcPct val="13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• Use Arduino board to build circuits and print out data</a:t>
            </a:r>
            <a:endParaRPr sz="3200"/>
          </a:p>
          <a:p>
            <a:pPr>
              <a:lnSpc>
                <a:spcPct val="13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• Use XBee, XBee gateway to upload data to the cloud</a:t>
            </a:r>
            <a:endParaRPr sz="3200"/>
          </a:p>
          <a:p>
            <a:pPr>
              <a:lnSpc>
                <a:spcPct val="13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endParaRPr sz="3200"/>
          </a:p>
          <a:p>
            <a:pPr>
              <a:lnSpc>
                <a:spcPct val="13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• Software Design (Data visualization on the Map &amp; App Basic functions)</a:t>
            </a:r>
            <a:endParaRPr sz="3200"/>
          </a:p>
          <a:p>
            <a:pPr>
              <a:lnSpc>
                <a:spcPct val="13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• Registration and Sign In System</a:t>
            </a:r>
            <a:endParaRPr sz="3200"/>
          </a:p>
          <a:p>
            <a:pPr>
              <a:lnSpc>
                <a:spcPct val="13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• Get Real-Time Data &amp; User Self Report</a:t>
            </a:r>
            <a:endParaRPr sz="3200"/>
          </a:p>
          <a:p>
            <a:pPr>
              <a:lnSpc>
                <a:spcPct val="13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</a:t>
            </a:r>
            <a:endParaRPr sz="3200"/>
          </a:p>
          <a:p>
            <a:pPr>
              <a:lnSpc>
                <a:spcPct val="13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-1" y="1217142"/>
            <a:ext cx="5107097" cy="216001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439815" y="1107226"/>
            <a:ext cx="331236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0000"/>
              </a:lnSpc>
              <a:defRPr sz="2000">
                <a:solidFill>
                  <a:srgbClr val="80808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CONTENTS</a:t>
            </a:r>
          </a:p>
        </p:txBody>
      </p:sp>
      <p:sp>
        <p:nvSpPr>
          <p:cNvPr id="248" name="Shape 248"/>
          <p:cNvSpPr/>
          <p:nvPr/>
        </p:nvSpPr>
        <p:spPr>
          <a:xfrm>
            <a:off x="7084904" y="1217142"/>
            <a:ext cx="5107096" cy="216001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8380006" y="2123140"/>
            <a:ext cx="720001" cy="54000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7140350" y="2712703"/>
            <a:ext cx="1178289" cy="95421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8380006" y="3718683"/>
            <a:ext cx="1875314" cy="154377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6079957" y="5314227"/>
            <a:ext cx="2238682" cy="15437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10316687" y="2123139"/>
            <a:ext cx="1875314" cy="154377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10316687" y="3718683"/>
            <a:ext cx="1875314" cy="1543773"/>
          </a:xfrm>
          <a:prstGeom prst="rect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10316687" y="5314227"/>
            <a:ext cx="1875314" cy="154377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60" name="Group 260"/>
          <p:cNvGrpSpPr/>
          <p:nvPr/>
        </p:nvGrpSpPr>
        <p:grpSpPr>
          <a:xfrm>
            <a:off x="1467306" y="3074660"/>
            <a:ext cx="4160115" cy="576065"/>
            <a:chOff x="0" y="0"/>
            <a:chExt cx="4160113" cy="576064"/>
          </a:xfrm>
        </p:grpSpPr>
        <p:sp>
          <p:nvSpPr>
            <p:cNvPr id="256" name="Shape 256"/>
            <p:cNvSpPr/>
            <p:nvPr/>
          </p:nvSpPr>
          <p:spPr>
            <a:xfrm>
              <a:off x="960422" y="38932"/>
              <a:ext cx="3199692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 b="1" spc="100">
                  <a:solidFill>
                    <a:srgbClr val="2F7E79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Hardware Design</a:t>
              </a:r>
            </a:p>
          </p:txBody>
        </p:sp>
        <p:grpSp>
          <p:nvGrpSpPr>
            <p:cNvPr id="259" name="Group 259"/>
            <p:cNvGrpSpPr/>
            <p:nvPr/>
          </p:nvGrpSpPr>
          <p:grpSpPr>
            <a:xfrm>
              <a:off x="0" y="0"/>
              <a:ext cx="576065" cy="576065"/>
              <a:chOff x="0" y="0"/>
              <a:chExt cx="576064" cy="576064"/>
            </a:xfrm>
          </p:grpSpPr>
          <p:sp>
            <p:nvSpPr>
              <p:cNvPr id="257" name="Shape 257"/>
              <p:cNvSpPr/>
              <p:nvPr/>
            </p:nvSpPr>
            <p:spPr>
              <a:xfrm>
                <a:off x="-1" y="-1"/>
                <a:ext cx="576066" cy="576066"/>
              </a:xfrm>
              <a:prstGeom prst="rect">
                <a:avLst/>
              </a:prstGeom>
              <a:solidFill>
                <a:srgbClr val="05A298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>
                <a:off x="72008" y="87977"/>
                <a:ext cx="367814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2000">
                    <a:solidFill>
                      <a:srgbClr val="FFFFFF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21625 -0.212732" pathEditMode="relative">
                                      <p:cBhvr>
                                        <p:cTn id="6" dur="1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260"/>
                                        </p:tgtEl>
                                      </p:cBhvr>
                                      <p:by x="114999" y="114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sldNum" sz="quarter" idx="2"/>
          </p:nvPr>
        </p:nvSpPr>
        <p:spPr>
          <a:xfrm>
            <a:off x="11379956" y="6516747"/>
            <a:ext cx="203025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846736" y="1431059"/>
            <a:ext cx="4902200" cy="542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571500" indent="-571500">
              <a:buSzPct val="100000"/>
              <a:buFont typeface="Arial"/>
              <a:buChar char="•"/>
              <a:defRPr sz="3600" b="1"/>
            </a:pPr>
            <a:r>
              <a:t>Magnetic sensor</a:t>
            </a:r>
          </a:p>
          <a:p>
            <a:pPr>
              <a:defRPr sz="3600" b="1"/>
            </a:pPr>
            <a:endParaRPr/>
          </a:p>
          <a:p>
            <a:pPr marL="571500" indent="-571500">
              <a:buSzPct val="100000"/>
              <a:buFont typeface="Arial"/>
              <a:buChar char="•"/>
              <a:defRPr sz="3600" b="1"/>
            </a:pPr>
            <a:r>
              <a:t>Arduino Uno</a:t>
            </a:r>
          </a:p>
          <a:p>
            <a:pPr>
              <a:defRPr sz="3600" b="1"/>
            </a:pPr>
            <a:endParaRPr/>
          </a:p>
          <a:p>
            <a:pPr marL="571500" indent="-571500">
              <a:buSzPct val="100000"/>
              <a:buFont typeface="Arial"/>
              <a:buChar char="•"/>
              <a:defRPr sz="3600" b="1"/>
            </a:pPr>
            <a:r>
              <a:t>XBee</a:t>
            </a:r>
          </a:p>
          <a:p>
            <a:pPr>
              <a:defRPr sz="3600" b="1"/>
            </a:pPr>
            <a:endParaRPr/>
          </a:p>
          <a:p>
            <a:pPr marL="571500" indent="-571500">
              <a:buSzPct val="100000"/>
              <a:buFont typeface="Arial"/>
              <a:buChar char="•"/>
              <a:defRPr sz="3600" b="1"/>
            </a:pPr>
            <a:r>
              <a:t>Logic level converter</a:t>
            </a:r>
          </a:p>
          <a:p>
            <a:pPr marL="571500" indent="-571500">
              <a:buSzPct val="100000"/>
              <a:buFont typeface="Arial"/>
              <a:buChar char="•"/>
              <a:defRPr sz="3600" b="1"/>
            </a:pPr>
            <a:endParaRPr/>
          </a:p>
          <a:p>
            <a:pPr marL="571500" indent="-571500">
              <a:buSzPct val="100000"/>
              <a:buFont typeface="Arial"/>
              <a:buChar char="•"/>
              <a:defRPr sz="3600" b="1"/>
            </a:pPr>
            <a:r>
              <a:t>Battery</a:t>
            </a:r>
          </a:p>
        </p:txBody>
      </p:sp>
      <p:sp>
        <p:nvSpPr>
          <p:cNvPr id="264" name="Shape 264"/>
          <p:cNvSpPr/>
          <p:nvPr/>
        </p:nvSpPr>
        <p:spPr>
          <a:xfrm>
            <a:off x="987858" y="302336"/>
            <a:ext cx="5564272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 b="1"/>
            </a:pPr>
            <a:r>
              <a:t>Sensor Node</a:t>
            </a:r>
          </a:p>
        </p:txBody>
      </p:sp>
      <p:pic>
        <p:nvPicPr>
          <p:cNvPr id="265" name="image8.jpg" descr="IMG_0833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5945585" y="1010039"/>
            <a:ext cx="4598304" cy="4598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sldNum" sz="quarter" idx="2"/>
          </p:nvPr>
        </p:nvSpPr>
        <p:spPr>
          <a:xfrm>
            <a:off x="11379956" y="6516747"/>
            <a:ext cx="203025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927378" y="302336"/>
            <a:ext cx="4151634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4000" b="1"/>
            </a:lvl1pPr>
          </a:lstStyle>
          <a:p>
            <a:r>
              <a:t>Magnetic Sensor</a:t>
            </a:r>
          </a:p>
        </p:txBody>
      </p:sp>
      <p:sp>
        <p:nvSpPr>
          <p:cNvPr id="269" name="Shape 269"/>
          <p:cNvSpPr/>
          <p:nvPr/>
        </p:nvSpPr>
        <p:spPr>
          <a:xfrm>
            <a:off x="1068500" y="1390748"/>
            <a:ext cx="5947319" cy="542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571500" indent="-571500">
              <a:buSzPct val="100000"/>
              <a:buFont typeface="Arial"/>
              <a:buChar char="•"/>
              <a:defRPr sz="3600" b="1"/>
            </a:pPr>
            <a:r>
              <a:t>Hmc5883l</a:t>
            </a:r>
          </a:p>
          <a:p>
            <a:pPr marL="571500" indent="-571500">
              <a:buSzPct val="100000"/>
              <a:buFont typeface="Arial"/>
              <a:buChar char="•"/>
              <a:defRPr sz="3600" b="1"/>
            </a:pPr>
            <a:endParaRPr/>
          </a:p>
          <a:p>
            <a:pPr marL="571500" indent="-571500">
              <a:buSzPct val="100000"/>
              <a:buFont typeface="Arial"/>
              <a:buChar char="•"/>
              <a:defRPr sz="3600" b="1"/>
            </a:pPr>
            <a:r>
              <a:t>Usually Use to make compass</a:t>
            </a:r>
          </a:p>
          <a:p>
            <a:pPr>
              <a:defRPr sz="3600" b="1"/>
            </a:pPr>
            <a:endParaRPr/>
          </a:p>
          <a:p>
            <a:pPr marL="571500" indent="-571500">
              <a:buSzPct val="100000"/>
              <a:buFont typeface="Arial"/>
              <a:buChar char="•"/>
              <a:defRPr sz="3600" b="1"/>
            </a:pPr>
            <a:r>
              <a:t>Can detect magnetic field change in three directions</a:t>
            </a:r>
          </a:p>
          <a:p>
            <a:pPr>
              <a:defRPr sz="3600" b="1"/>
            </a:pPr>
            <a:endParaRPr/>
          </a:p>
        </p:txBody>
      </p:sp>
      <p:pic>
        <p:nvPicPr>
          <p:cNvPr id="270" name="image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706" y="825767"/>
            <a:ext cx="4289663" cy="4289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sldNum" sz="quarter" idx="2"/>
          </p:nvPr>
        </p:nvSpPr>
        <p:spPr>
          <a:xfrm>
            <a:off x="11379956" y="6516747"/>
            <a:ext cx="203025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85453" y="322491"/>
            <a:ext cx="3760600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="1"/>
            </a:lvl1pPr>
          </a:lstStyle>
          <a:p>
            <a:r>
              <a:t>Microcontroller</a:t>
            </a:r>
          </a:p>
        </p:txBody>
      </p:sp>
      <p:sp>
        <p:nvSpPr>
          <p:cNvPr id="274" name="Shape 274"/>
          <p:cNvSpPr/>
          <p:nvPr/>
        </p:nvSpPr>
        <p:spPr>
          <a:xfrm>
            <a:off x="685453" y="964910"/>
            <a:ext cx="7470996" cy="620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3200" b="1"/>
            </a:pPr>
            <a:r>
              <a:t>Arduino Uno </a:t>
            </a:r>
          </a:p>
          <a:p>
            <a:pPr marL="457200" indent="-457200">
              <a:buSzPct val="100000"/>
              <a:buFont typeface="Arial"/>
              <a:buChar char="•"/>
              <a:defRPr sz="3200" b="1"/>
            </a:pPr>
            <a:endParaRPr/>
          </a:p>
          <a:p>
            <a:pPr marL="571500" indent="-571500">
              <a:buSzPct val="100000"/>
              <a:buFont typeface="Arial"/>
              <a:buChar char="•"/>
              <a:defRPr sz="3200" b="1"/>
            </a:pPr>
            <a:r>
              <a:t>Most common microcontroller and easy to use</a:t>
            </a:r>
          </a:p>
          <a:p>
            <a:pPr marL="571500" indent="-571500">
              <a:buSzPct val="100000"/>
              <a:buFont typeface="Arial"/>
              <a:buChar char="•"/>
              <a:defRPr sz="3200" b="1"/>
            </a:pPr>
            <a:endParaRPr/>
          </a:p>
          <a:p>
            <a:pPr marL="571500" indent="-571500">
              <a:buSzPct val="100000"/>
              <a:buFont typeface="Arial"/>
              <a:buChar char="•"/>
              <a:defRPr sz="3200" b="1"/>
            </a:pPr>
            <a:r>
              <a:t>Can easily connect to HMC5883L and XBee</a:t>
            </a:r>
          </a:p>
          <a:p>
            <a:pPr marL="571500" indent="-571500">
              <a:buSzPct val="100000"/>
              <a:buFont typeface="Arial"/>
              <a:buChar char="•"/>
              <a:defRPr sz="3200" b="1"/>
            </a:pPr>
            <a:endParaRPr/>
          </a:p>
          <a:p>
            <a:pPr marL="571500" indent="-571500">
              <a:buSzPct val="100000"/>
              <a:buFont typeface="Arial"/>
              <a:buChar char="•"/>
              <a:defRPr sz="3200" b="1"/>
            </a:pPr>
            <a:r>
              <a:t>Modify the code to detect the change of z axis magnetic field that shows “1” for occupied and “0” for available</a:t>
            </a:r>
          </a:p>
        </p:txBody>
      </p:sp>
      <p:pic>
        <p:nvPicPr>
          <p:cNvPr id="275" name="image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188" y="1128553"/>
            <a:ext cx="3683148" cy="46361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11379956" y="6516747"/>
            <a:ext cx="203025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1048340" y="342648"/>
            <a:ext cx="1860065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="1"/>
            </a:lvl1pPr>
          </a:lstStyle>
          <a:p>
            <a:r>
              <a:t>Battery</a:t>
            </a:r>
          </a:p>
        </p:txBody>
      </p:sp>
      <p:sp>
        <p:nvSpPr>
          <p:cNvPr id="279" name="Shape 279"/>
          <p:cNvSpPr/>
          <p:nvPr/>
        </p:nvSpPr>
        <p:spPr>
          <a:xfrm>
            <a:off x="524169" y="1551993"/>
            <a:ext cx="6673093" cy="382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571500" indent="-571500">
              <a:buSzPct val="100000"/>
              <a:buFont typeface="Arial"/>
              <a:buChar char="•"/>
              <a:defRPr sz="3600" b="1"/>
            </a:pPr>
            <a:r>
              <a:t>Input Voltage for Arduino Uno is 7-12V</a:t>
            </a:r>
          </a:p>
          <a:p>
            <a:pPr>
              <a:defRPr sz="3600" b="1"/>
            </a:pPr>
            <a:endParaRPr/>
          </a:p>
          <a:p>
            <a:pPr marL="571500" indent="-571500">
              <a:buSzPct val="100000"/>
              <a:buFont typeface="Arial"/>
              <a:buChar char="•"/>
              <a:defRPr sz="3600" b="1"/>
            </a:pPr>
            <a:r>
              <a:t>Duracell 9V battery</a:t>
            </a:r>
          </a:p>
          <a:p>
            <a:pPr>
              <a:defRPr sz="3600" b="1"/>
            </a:pPr>
            <a:endParaRPr/>
          </a:p>
          <a:p>
            <a:pPr>
              <a:defRPr sz="3600" b="1"/>
            </a:pPr>
            <a:endParaRPr/>
          </a:p>
        </p:txBody>
      </p:sp>
      <p:pic>
        <p:nvPicPr>
          <p:cNvPr id="280" name="image1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05384" y="1898320"/>
            <a:ext cx="3781927" cy="37819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709</Words>
  <Application>Microsoft Office PowerPoint</Application>
  <PresentationFormat>Widescreen</PresentationFormat>
  <Paragraphs>175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 Unicode MS</vt:lpstr>
      <vt:lpstr>微软雅黑</vt:lpstr>
      <vt:lpstr>Arial</vt:lpstr>
      <vt:lpstr>Calibri</vt:lpstr>
      <vt:lpstr>Calibri Light</vt:lpstr>
      <vt:lpstr>Century Gothic</vt:lpstr>
      <vt:lpstr>Impact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Yuecan Fan</cp:lastModifiedBy>
  <cp:revision>2</cp:revision>
  <dcterms:modified xsi:type="dcterms:W3CDTF">2016-04-23T14:51:58Z</dcterms:modified>
</cp:coreProperties>
</file>